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7" r:id="rId5"/>
    <p:sldId id="256" r:id="rId6"/>
    <p:sldId id="277" r:id="rId7"/>
    <p:sldId id="268" r:id="rId8"/>
    <p:sldId id="346" r:id="rId9"/>
    <p:sldId id="281" r:id="rId10"/>
    <p:sldId id="348" r:id="rId11"/>
    <p:sldId id="349" r:id="rId12"/>
    <p:sldId id="273" r:id="rId13"/>
    <p:sldId id="322" r:id="rId14"/>
    <p:sldId id="347" r:id="rId15"/>
  </p:sldIdLst>
  <p:sldSz cx="12192000" cy="6858000"/>
  <p:notesSz cx="6858000" cy="9144000"/>
  <p:embeddedFontLst>
    <p:embeddedFont>
      <p:font typeface="TheSans for Ista SmLt" panose="020B0402050302020203" pitchFamily="34" charset="0"/>
      <p:regular r:id="rId18"/>
      <p:italic r:id="rId19"/>
    </p:embeddedFont>
    <p:embeddedFont>
      <p:font typeface="TheSans for Ista XBd" panose="020B0802050302020203" pitchFamily="34" charset="0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1C226-2321-4E35-9F99-9964AD9B1804}" v="44" dt="2025-06-13T06:44:09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4" autoAdjust="0"/>
    <p:restoredTop sz="94975" autoAdjust="0"/>
  </p:normalViewPr>
  <p:slideViewPr>
    <p:cSldViewPr showGuides="1">
      <p:cViewPr varScale="1">
        <p:scale>
          <a:sx n="153" d="100"/>
          <a:sy n="153" d="100"/>
        </p:scale>
        <p:origin x="1032" y="84"/>
      </p:cViewPr>
      <p:guideLst>
        <p:guide orient="horz" pos="1230"/>
        <p:guide pos="257"/>
        <p:guide orient="horz" pos="3702"/>
        <p:guide pos="74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9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scher, Philipp-Daniel" userId="8fdefd98-cb85-445e-9236-89659ec3fc5a" providerId="ADAL" clId="{2CC1C226-2321-4E35-9F99-9964AD9B1804}"/>
    <pc:docChg chg="undo custSel addSld delSld modSld sldOrd">
      <pc:chgData name="Fischer, Philipp-Daniel" userId="8fdefd98-cb85-445e-9236-89659ec3fc5a" providerId="ADAL" clId="{2CC1C226-2321-4E35-9F99-9964AD9B1804}" dt="2025-06-13T06:45:09.752" v="769" actId="20577"/>
      <pc:docMkLst>
        <pc:docMk/>
      </pc:docMkLst>
      <pc:sldChg chg="modSp mod">
        <pc:chgData name="Fischer, Philipp-Daniel" userId="8fdefd98-cb85-445e-9236-89659ec3fc5a" providerId="ADAL" clId="{2CC1C226-2321-4E35-9F99-9964AD9B1804}" dt="2025-06-13T06:42:57.003" v="743" actId="20577"/>
        <pc:sldMkLst>
          <pc:docMk/>
          <pc:sldMk cId="3751696637" sldId="256"/>
        </pc:sldMkLst>
        <pc:spChg chg="mod">
          <ac:chgData name="Fischer, Philipp-Daniel" userId="8fdefd98-cb85-445e-9236-89659ec3fc5a" providerId="ADAL" clId="{2CC1C226-2321-4E35-9F99-9964AD9B1804}" dt="2025-06-10T13:42:22.101" v="25" actId="20577"/>
          <ac:spMkLst>
            <pc:docMk/>
            <pc:sldMk cId="3751696637" sldId="256"/>
            <ac:spMk id="2" creationId="{482ED231-B53D-D8A5-5E0C-700B21F3EDAF}"/>
          </ac:spMkLst>
        </pc:spChg>
        <pc:spChg chg="mod">
          <ac:chgData name="Fischer, Philipp-Daniel" userId="8fdefd98-cb85-445e-9236-89659ec3fc5a" providerId="ADAL" clId="{2CC1C226-2321-4E35-9F99-9964AD9B1804}" dt="2025-06-13T06:42:57.003" v="743" actId="20577"/>
          <ac:spMkLst>
            <pc:docMk/>
            <pc:sldMk cId="3751696637" sldId="256"/>
            <ac:spMk id="5" creationId="{CBD6A5CD-E7C4-2A68-498C-660977AA653C}"/>
          </ac:spMkLst>
        </pc:spChg>
      </pc:sldChg>
      <pc:sldChg chg="del">
        <pc:chgData name="Fischer, Philipp-Daniel" userId="8fdefd98-cb85-445e-9236-89659ec3fc5a" providerId="ADAL" clId="{2CC1C226-2321-4E35-9F99-9964AD9B1804}" dt="2025-06-11T11:45:21.063" v="711" actId="47"/>
        <pc:sldMkLst>
          <pc:docMk/>
          <pc:sldMk cId="1383463597" sldId="265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4170823965" sldId="267"/>
        </pc:sldMkLst>
      </pc:sldChg>
      <pc:sldChg chg="modSp mod ord">
        <pc:chgData name="Fischer, Philipp-Daniel" userId="8fdefd98-cb85-445e-9236-89659ec3fc5a" providerId="ADAL" clId="{2CC1C226-2321-4E35-9F99-9964AD9B1804}" dt="2025-06-11T11:49:24.922" v="722" actId="20577"/>
        <pc:sldMkLst>
          <pc:docMk/>
          <pc:sldMk cId="415150924" sldId="268"/>
        </pc:sldMkLst>
        <pc:spChg chg="mod">
          <ac:chgData name="Fischer, Philipp-Daniel" userId="8fdefd98-cb85-445e-9236-89659ec3fc5a" providerId="ADAL" clId="{2CC1C226-2321-4E35-9F99-9964AD9B1804}" dt="2025-06-11T11:49:24.922" v="722" actId="20577"/>
          <ac:spMkLst>
            <pc:docMk/>
            <pc:sldMk cId="415150924" sldId="268"/>
            <ac:spMk id="4" creationId="{01ADA1E8-6153-0684-7775-83743A61A06A}"/>
          </ac:spMkLst>
        </pc:spChg>
      </pc:sldChg>
      <pc:sldChg chg="addSp modSp mod ord">
        <pc:chgData name="Fischer, Philipp-Daniel" userId="8fdefd98-cb85-445e-9236-89659ec3fc5a" providerId="ADAL" clId="{2CC1C226-2321-4E35-9F99-9964AD9B1804}" dt="2025-06-13T06:45:09.752" v="769" actId="20577"/>
        <pc:sldMkLst>
          <pc:docMk/>
          <pc:sldMk cId="2033922921" sldId="273"/>
        </pc:sldMkLst>
        <pc:spChg chg="mod">
          <ac:chgData name="Fischer, Philipp-Daniel" userId="8fdefd98-cb85-445e-9236-89659ec3fc5a" providerId="ADAL" clId="{2CC1C226-2321-4E35-9F99-9964AD9B1804}" dt="2025-06-11T11:38:16.838" v="634" actId="6549"/>
          <ac:spMkLst>
            <pc:docMk/>
            <pc:sldMk cId="2033922921" sldId="273"/>
            <ac:spMk id="2" creationId="{21969517-6032-9E36-1A43-AFEC4513CA10}"/>
          </ac:spMkLst>
        </pc:spChg>
        <pc:spChg chg="mod">
          <ac:chgData name="Fischer, Philipp-Daniel" userId="8fdefd98-cb85-445e-9236-89659ec3fc5a" providerId="ADAL" clId="{2CC1C226-2321-4E35-9F99-9964AD9B1804}" dt="2025-06-13T06:45:09.752" v="769" actId="20577"/>
          <ac:spMkLst>
            <pc:docMk/>
            <pc:sldMk cId="2033922921" sldId="273"/>
            <ac:spMk id="7" creationId="{A25AB784-3201-4CDB-7608-60A69B052D7A}"/>
          </ac:spMkLst>
        </pc:spChg>
        <pc:spChg chg="add mod">
          <ac:chgData name="Fischer, Philipp-Daniel" userId="8fdefd98-cb85-445e-9236-89659ec3fc5a" providerId="ADAL" clId="{2CC1C226-2321-4E35-9F99-9964AD9B1804}" dt="2025-06-11T11:39:47.791" v="664" actId="20577"/>
          <ac:spMkLst>
            <pc:docMk/>
            <pc:sldMk cId="2033922921" sldId="273"/>
            <ac:spMk id="8" creationId="{E81B00C6-FD71-F586-B4E2-7F712532E52F}"/>
          </ac:spMkLst>
        </pc:spChg>
      </pc:sldChg>
      <pc:sldChg chg="del ord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4250561842" sldId="274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2482779364" sldId="275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178401509" sldId="276"/>
        </pc:sldMkLst>
      </pc:sldChg>
      <pc:sldChg chg="addSp delSp modSp mod ord">
        <pc:chgData name="Fischer, Philipp-Daniel" userId="8fdefd98-cb85-445e-9236-89659ec3fc5a" providerId="ADAL" clId="{2CC1C226-2321-4E35-9F99-9964AD9B1804}" dt="2025-06-13T06:44:20.031" v="765" actId="20577"/>
        <pc:sldMkLst>
          <pc:docMk/>
          <pc:sldMk cId="3284222123" sldId="277"/>
        </pc:sldMkLst>
        <pc:spChg chg="mod">
          <ac:chgData name="Fischer, Philipp-Daniel" userId="8fdefd98-cb85-445e-9236-89659ec3fc5a" providerId="ADAL" clId="{2CC1C226-2321-4E35-9F99-9964AD9B1804}" dt="2025-06-13T06:43:01.493" v="745" actId="20577"/>
          <ac:spMkLst>
            <pc:docMk/>
            <pc:sldMk cId="3284222123" sldId="277"/>
            <ac:spMk id="2" creationId="{21969517-6032-9E36-1A43-AFEC4513CA10}"/>
          </ac:spMkLst>
        </pc:spChg>
        <pc:graphicFrameChg chg="add mod modGraphic">
          <ac:chgData name="Fischer, Philipp-Daniel" userId="8fdefd98-cb85-445e-9236-89659ec3fc5a" providerId="ADAL" clId="{2CC1C226-2321-4E35-9F99-9964AD9B1804}" dt="2025-06-13T06:44:20.031" v="765" actId="20577"/>
          <ac:graphicFrameMkLst>
            <pc:docMk/>
            <pc:sldMk cId="3284222123" sldId="277"/>
            <ac:graphicFrameMk id="9" creationId="{4D3390B0-BC6F-3A14-63C9-97381BB9EC1B}"/>
          </ac:graphicFrameMkLst>
        </pc:graphicFrameChg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2280770247" sldId="278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3710213491" sldId="280"/>
        </pc:sldMkLst>
      </pc:sldChg>
      <pc:sldChg chg="addSp delSp modSp mod ord">
        <pc:chgData name="Fischer, Philipp-Daniel" userId="8fdefd98-cb85-445e-9236-89659ec3fc5a" providerId="ADAL" clId="{2CC1C226-2321-4E35-9F99-9964AD9B1804}" dt="2025-06-13T06:43:24.208" v="757" actId="20577"/>
        <pc:sldMkLst>
          <pc:docMk/>
          <pc:sldMk cId="1213444603" sldId="281"/>
        </pc:sldMkLst>
        <pc:spChg chg="mod">
          <ac:chgData name="Fischer, Philipp-Daniel" userId="8fdefd98-cb85-445e-9236-89659ec3fc5a" providerId="ADAL" clId="{2CC1C226-2321-4E35-9F99-9964AD9B1804}" dt="2025-06-13T06:43:24.208" v="757" actId="20577"/>
          <ac:spMkLst>
            <pc:docMk/>
            <pc:sldMk cId="1213444603" sldId="281"/>
            <ac:spMk id="2" creationId="{172790DE-F3E3-A636-11E9-F911B9989B55}"/>
          </ac:spMkLst>
        </pc:spChg>
        <pc:spChg chg="mod">
          <ac:chgData name="Fischer, Philipp-Daniel" userId="8fdefd98-cb85-445e-9236-89659ec3fc5a" providerId="ADAL" clId="{2CC1C226-2321-4E35-9F99-9964AD9B1804}" dt="2025-06-11T08:34:57.675" v="474" actId="20577"/>
          <ac:spMkLst>
            <pc:docMk/>
            <pc:sldMk cId="1213444603" sldId="281"/>
            <ac:spMk id="3" creationId="{D2CA3DC2-DA8A-C702-5F19-BF75D3C386BA}"/>
          </ac:spMkLst>
        </pc:spChg>
        <pc:spChg chg="mod">
          <ac:chgData name="Fischer, Philipp-Daniel" userId="8fdefd98-cb85-445e-9236-89659ec3fc5a" providerId="ADAL" clId="{2CC1C226-2321-4E35-9F99-9964AD9B1804}" dt="2025-06-11T08:46:56.009" v="504"/>
          <ac:spMkLst>
            <pc:docMk/>
            <pc:sldMk cId="1213444603" sldId="281"/>
            <ac:spMk id="4" creationId="{E32C0AB2-FECA-1FC2-F8C2-7F41E4B7428F}"/>
          </ac:spMkLst>
        </pc:spChg>
        <pc:spChg chg="mod">
          <ac:chgData name="Fischer, Philipp-Daniel" userId="8fdefd98-cb85-445e-9236-89659ec3fc5a" providerId="ADAL" clId="{2CC1C226-2321-4E35-9F99-9964AD9B1804}" dt="2025-06-11T08:50:35.091" v="553" actId="14100"/>
          <ac:spMkLst>
            <pc:docMk/>
            <pc:sldMk cId="1213444603" sldId="281"/>
            <ac:spMk id="7" creationId="{356AC778-0314-3EA8-15AF-AAD58F49E069}"/>
          </ac:spMkLst>
        </pc:spChg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2131824492" sldId="285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3075371718" sldId="287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489404205" sldId="289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1355066655" sldId="300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1918622333" sldId="307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3161960221" sldId="311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217651013" sldId="314"/>
        </pc:sldMkLst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2473669701" sldId="317"/>
        </pc:sldMkLst>
      </pc:sldChg>
      <pc:sldChg chg="modSp mod ord">
        <pc:chgData name="Fischer, Philipp-Daniel" userId="8fdefd98-cb85-445e-9236-89659ec3fc5a" providerId="ADAL" clId="{2CC1C226-2321-4E35-9F99-9964AD9B1804}" dt="2025-06-11T11:44:51.535" v="707" actId="20577"/>
        <pc:sldMkLst>
          <pc:docMk/>
          <pc:sldMk cId="1095334064" sldId="322"/>
        </pc:sldMkLst>
        <pc:spChg chg="mod">
          <ac:chgData name="Fischer, Philipp-Daniel" userId="8fdefd98-cb85-445e-9236-89659ec3fc5a" providerId="ADAL" clId="{2CC1C226-2321-4E35-9F99-9964AD9B1804}" dt="2025-06-11T11:44:51.535" v="707" actId="20577"/>
          <ac:spMkLst>
            <pc:docMk/>
            <pc:sldMk cId="1095334064" sldId="322"/>
            <ac:spMk id="2" creationId="{ABC7EE50-FA60-78A8-99CD-3A5D862397B0}"/>
          </ac:spMkLst>
        </pc:spChg>
      </pc:sldChg>
      <pc:sldChg chg="del">
        <pc:chgData name="Fischer, Philipp-Daniel" userId="8fdefd98-cb85-445e-9236-89659ec3fc5a" providerId="ADAL" clId="{2CC1C226-2321-4E35-9F99-9964AD9B1804}" dt="2025-06-11T11:45:09.041" v="710" actId="47"/>
        <pc:sldMkLst>
          <pc:docMk/>
          <pc:sldMk cId="260271231" sldId="331"/>
        </pc:sldMkLst>
      </pc:sldChg>
      <pc:sldChg chg="addSp delSp modSp mod ord">
        <pc:chgData name="Fischer, Philipp-Daniel" userId="8fdefd98-cb85-445e-9236-89659ec3fc5a" providerId="ADAL" clId="{2CC1C226-2321-4E35-9F99-9964AD9B1804}" dt="2025-06-13T06:43:14.726" v="751" actId="20577"/>
        <pc:sldMkLst>
          <pc:docMk/>
          <pc:sldMk cId="3920359799" sldId="346"/>
        </pc:sldMkLst>
        <pc:spChg chg="mod">
          <ac:chgData name="Fischer, Philipp-Daniel" userId="8fdefd98-cb85-445e-9236-89659ec3fc5a" providerId="ADAL" clId="{2CC1C226-2321-4E35-9F99-9964AD9B1804}" dt="2025-06-13T06:43:14.726" v="751" actId="20577"/>
          <ac:spMkLst>
            <pc:docMk/>
            <pc:sldMk cId="3920359799" sldId="346"/>
            <ac:spMk id="2" creationId="{172790DE-F3E3-A636-11E9-F911B9989B55}"/>
          </ac:spMkLst>
        </pc:spChg>
        <pc:spChg chg="mod">
          <ac:chgData name="Fischer, Philipp-Daniel" userId="8fdefd98-cb85-445e-9236-89659ec3fc5a" providerId="ADAL" clId="{2CC1C226-2321-4E35-9F99-9964AD9B1804}" dt="2025-06-10T14:06:35.856" v="191" actId="20577"/>
          <ac:spMkLst>
            <pc:docMk/>
            <pc:sldMk cId="3920359799" sldId="346"/>
            <ac:spMk id="3" creationId="{D2CA3DC2-DA8A-C702-5F19-BF75D3C386BA}"/>
          </ac:spMkLst>
        </pc:spChg>
        <pc:spChg chg="mod">
          <ac:chgData name="Fischer, Philipp-Daniel" userId="8fdefd98-cb85-445e-9236-89659ec3fc5a" providerId="ADAL" clId="{2CC1C226-2321-4E35-9F99-9964AD9B1804}" dt="2025-06-10T14:05:19.553" v="140" actId="947"/>
          <ac:spMkLst>
            <pc:docMk/>
            <pc:sldMk cId="3920359799" sldId="346"/>
            <ac:spMk id="4" creationId="{E32C0AB2-FECA-1FC2-F8C2-7F41E4B7428F}"/>
          </ac:spMkLst>
        </pc:spChg>
        <pc:spChg chg="mod">
          <ac:chgData name="Fischer, Philipp-Daniel" userId="8fdefd98-cb85-445e-9236-89659ec3fc5a" providerId="ADAL" clId="{2CC1C226-2321-4E35-9F99-9964AD9B1804}" dt="2025-06-10T14:24:48.021" v="325" actId="14100"/>
          <ac:spMkLst>
            <pc:docMk/>
            <pc:sldMk cId="3920359799" sldId="346"/>
            <ac:spMk id="7" creationId="{356AC778-0314-3EA8-15AF-AAD58F49E069}"/>
          </ac:spMkLst>
        </pc:spChg>
        <pc:spChg chg="add mod">
          <ac:chgData name="Fischer, Philipp-Daniel" userId="8fdefd98-cb85-445e-9236-89659ec3fc5a" providerId="ADAL" clId="{2CC1C226-2321-4E35-9F99-9964AD9B1804}" dt="2025-06-10T14:09:14.508" v="251" actId="1076"/>
          <ac:spMkLst>
            <pc:docMk/>
            <pc:sldMk cId="3920359799" sldId="346"/>
            <ac:spMk id="14" creationId="{5D82F4B9-0D62-0C7F-DDA7-A4080D917552}"/>
          </ac:spMkLst>
        </pc:spChg>
        <pc:spChg chg="add mod">
          <ac:chgData name="Fischer, Philipp-Daniel" userId="8fdefd98-cb85-445e-9236-89659ec3fc5a" providerId="ADAL" clId="{2CC1C226-2321-4E35-9F99-9964AD9B1804}" dt="2025-06-10T14:12:22.028" v="259" actId="20577"/>
          <ac:spMkLst>
            <pc:docMk/>
            <pc:sldMk cId="3920359799" sldId="346"/>
            <ac:spMk id="15" creationId="{F30E90B6-447D-7104-CD87-9FE0308D9122}"/>
          </ac:spMkLst>
        </pc:spChg>
        <pc:spChg chg="add mod">
          <ac:chgData name="Fischer, Philipp-Daniel" userId="8fdefd98-cb85-445e-9236-89659ec3fc5a" providerId="ADAL" clId="{2CC1C226-2321-4E35-9F99-9964AD9B1804}" dt="2025-06-10T14:25:10.080" v="326" actId="478"/>
          <ac:spMkLst>
            <pc:docMk/>
            <pc:sldMk cId="3920359799" sldId="346"/>
            <ac:spMk id="17" creationId="{C480E363-6478-D8DA-9026-476AD2EA8F49}"/>
          </ac:spMkLst>
        </pc:spChg>
      </pc:sldChg>
      <pc:sldChg chg="ord">
        <pc:chgData name="Fischer, Philipp-Daniel" userId="8fdefd98-cb85-445e-9236-89659ec3fc5a" providerId="ADAL" clId="{2CC1C226-2321-4E35-9F99-9964AD9B1804}" dt="2025-06-11T11:45:01.869" v="709"/>
        <pc:sldMkLst>
          <pc:docMk/>
          <pc:sldMk cId="2047739189" sldId="347"/>
        </pc:sldMkLst>
      </pc:sldChg>
      <pc:sldChg chg="addSp delSp modSp add mod">
        <pc:chgData name="Fischer, Philipp-Daniel" userId="8fdefd98-cb85-445e-9236-89659ec3fc5a" providerId="ADAL" clId="{2CC1C226-2321-4E35-9F99-9964AD9B1804}" dt="2025-06-11T11:52:50.446" v="741" actId="108"/>
        <pc:sldMkLst>
          <pc:docMk/>
          <pc:sldMk cId="3592058758" sldId="348"/>
        </pc:sldMkLst>
        <pc:spChg chg="mod">
          <ac:chgData name="Fischer, Philipp-Daniel" userId="8fdefd98-cb85-445e-9236-89659ec3fc5a" providerId="ADAL" clId="{2CC1C226-2321-4E35-9F99-9964AD9B1804}" dt="2025-06-11T07:30:39.503" v="401"/>
          <ac:spMkLst>
            <pc:docMk/>
            <pc:sldMk cId="3592058758" sldId="348"/>
            <ac:spMk id="2" creationId="{0B7079A6-CF99-83B4-E936-9B3FD680B4AA}"/>
          </ac:spMkLst>
        </pc:spChg>
        <pc:spChg chg="mod">
          <ac:chgData name="Fischer, Philipp-Daniel" userId="8fdefd98-cb85-445e-9236-89659ec3fc5a" providerId="ADAL" clId="{2CC1C226-2321-4E35-9F99-9964AD9B1804}" dt="2025-06-11T11:52:50.446" v="741" actId="108"/>
          <ac:spMkLst>
            <pc:docMk/>
            <pc:sldMk cId="3592058758" sldId="348"/>
            <ac:spMk id="7" creationId="{AFA8D76A-C4AD-E03D-5A53-C39E4634668A}"/>
          </ac:spMkLst>
        </pc:spChg>
        <pc:graphicFrameChg chg="add mod">
          <ac:chgData name="Fischer, Philipp-Daniel" userId="8fdefd98-cb85-445e-9236-89659ec3fc5a" providerId="ADAL" clId="{2CC1C226-2321-4E35-9F99-9964AD9B1804}" dt="2025-06-11T07:25:50.344" v="394" actId="1076"/>
          <ac:graphicFrameMkLst>
            <pc:docMk/>
            <pc:sldMk cId="3592058758" sldId="348"/>
            <ac:graphicFrameMk id="19" creationId="{6ED7C795-E1F8-0AEA-E3D4-B2104D7186F5}"/>
          </ac:graphicFrameMkLst>
        </pc:graphicFrameChg>
      </pc:sldChg>
      <pc:sldChg chg="modSp add mod">
        <pc:chgData name="Fischer, Philipp-Daniel" userId="8fdefd98-cb85-445e-9236-89659ec3fc5a" providerId="ADAL" clId="{2CC1C226-2321-4E35-9F99-9964AD9B1804}" dt="2025-06-11T11:38:04.523" v="623" actId="20577"/>
        <pc:sldMkLst>
          <pc:docMk/>
          <pc:sldMk cId="3533125219" sldId="349"/>
        </pc:sldMkLst>
        <pc:spChg chg="mod">
          <ac:chgData name="Fischer, Philipp-Daniel" userId="8fdefd98-cb85-445e-9236-89659ec3fc5a" providerId="ADAL" clId="{2CC1C226-2321-4E35-9F99-9964AD9B1804}" dt="2025-06-11T11:34:10.695" v="558" actId="20577"/>
          <ac:spMkLst>
            <pc:docMk/>
            <pc:sldMk cId="3533125219" sldId="349"/>
            <ac:spMk id="3" creationId="{822795B0-9A2B-8BD1-134F-4EF8009B727E}"/>
          </ac:spMkLst>
        </pc:spChg>
        <pc:spChg chg="mod">
          <ac:chgData name="Fischer, Philipp-Daniel" userId="8fdefd98-cb85-445e-9236-89659ec3fc5a" providerId="ADAL" clId="{2CC1C226-2321-4E35-9F99-9964AD9B1804}" dt="2025-06-11T11:38:04.523" v="623" actId="20577"/>
          <ac:spMkLst>
            <pc:docMk/>
            <pc:sldMk cId="3533125219" sldId="349"/>
            <ac:spMk id="4" creationId="{9201D94B-321B-7634-9C28-4E1BBC505A89}"/>
          </ac:spMkLst>
        </pc:spChg>
      </pc:sldChg>
      <pc:sldChg chg="add del">
        <pc:chgData name="Fischer, Philipp-Daniel" userId="8fdefd98-cb85-445e-9236-89659ec3fc5a" providerId="ADAL" clId="{2CC1C226-2321-4E35-9F99-9964AD9B1804}" dt="2025-06-11T11:35:54.598" v="588"/>
        <pc:sldMkLst>
          <pc:docMk/>
          <pc:sldMk cId="3840065792" sldId="35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Total GHG emissions</c:v>
                </c:pt>
                <c:pt idx="1">
                  <c:v>Company car GHG emissions</c:v>
                </c:pt>
                <c:pt idx="2">
                  <c:v>Electricity GHG emissions</c:v>
                </c:pt>
                <c:pt idx="3">
                  <c:v>Travel GHG emissions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7555</c:v>
                </c:pt>
                <c:pt idx="1">
                  <c:v>5444</c:v>
                </c:pt>
                <c:pt idx="2">
                  <c:v>1074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0-4F62-A1CD-70FAA917411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Total GHG emissions</c:v>
                </c:pt>
                <c:pt idx="1">
                  <c:v>Company car GHG emissions</c:v>
                </c:pt>
                <c:pt idx="2">
                  <c:v>Electricity GHG emissions</c:v>
                </c:pt>
                <c:pt idx="3">
                  <c:v>Travel GHG emissions</c:v>
                </c:pt>
              </c:strCache>
            </c:strRef>
          </c:cat>
          <c:val>
            <c:numRef>
              <c:f>Tabelle1!$C$2:$C$5</c:f>
              <c:numCache>
                <c:formatCode>0.0</c:formatCode>
                <c:ptCount val="4"/>
                <c:pt idx="0">
                  <c:v>7383</c:v>
                </c:pt>
                <c:pt idx="1">
                  <c:v>5734</c:v>
                </c:pt>
                <c:pt idx="2">
                  <c:v>433</c:v>
                </c:pt>
                <c:pt idx="3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0-4F62-A1CD-70FAA917411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Total GHG emissions</c:v>
                </c:pt>
                <c:pt idx="1">
                  <c:v>Company car GHG emissions</c:v>
                </c:pt>
                <c:pt idx="2">
                  <c:v>Electricity GHG emissions</c:v>
                </c:pt>
                <c:pt idx="3">
                  <c:v>Travel GHG emissions</c:v>
                </c:pt>
              </c:strCache>
            </c:strRef>
          </c:cat>
          <c:val>
            <c:numRef>
              <c:f>Tabelle1!$D$2:$D$5</c:f>
              <c:numCache>
                <c:formatCode>0.0</c:formatCode>
                <c:ptCount val="4"/>
                <c:pt idx="0">
                  <c:v>8479</c:v>
                </c:pt>
                <c:pt idx="1">
                  <c:v>6466</c:v>
                </c:pt>
                <c:pt idx="2">
                  <c:v>556</c:v>
                </c:pt>
                <c:pt idx="3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A0-4F62-A1CD-70FAA917411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Total GHG emissions</c:v>
                </c:pt>
                <c:pt idx="1">
                  <c:v>Company car GHG emissions</c:v>
                </c:pt>
                <c:pt idx="2">
                  <c:v>Electricity GHG emissions</c:v>
                </c:pt>
                <c:pt idx="3">
                  <c:v>Travel GHG emissions</c:v>
                </c:pt>
              </c:strCache>
            </c:strRef>
          </c:cat>
          <c:val>
            <c:numRef>
              <c:f>Tabelle1!$E$2:$E$5</c:f>
              <c:numCache>
                <c:formatCode>0.0</c:formatCode>
                <c:ptCount val="4"/>
                <c:pt idx="0">
                  <c:v>7442</c:v>
                </c:pt>
                <c:pt idx="1">
                  <c:v>5806</c:v>
                </c:pt>
                <c:pt idx="2">
                  <c:v>304</c:v>
                </c:pt>
                <c:pt idx="3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E-4395-BF59-3C0DF546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1224151424"/>
        <c:axId val="1224149344"/>
      </c:barChart>
      <c:catAx>
        <c:axId val="12241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4149344"/>
        <c:crosses val="autoZero"/>
        <c:auto val="1"/>
        <c:lblAlgn val="ctr"/>
        <c:lblOffset val="100"/>
        <c:noMultiLvlLbl val="0"/>
      </c:catAx>
      <c:valAx>
        <c:axId val="12241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415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37305324078993"/>
          <c:y val="3.0847405612759945E-2"/>
          <c:w val="0.42264161290363583"/>
          <c:h val="0.7518685241267918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Column 1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BC-4C50-A665-2899EF1D80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BC-4C50-A665-2899EF1D80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BC-4C50-A665-2899EF1D80B8}"/>
              </c:ext>
            </c:extLst>
          </c:dPt>
          <c:dLbls>
            <c:dLbl>
              <c:idx val="1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BC-4C50-A665-2899EF1D80B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Company Cars</c:v>
                </c:pt>
                <c:pt idx="1">
                  <c:v>Heating Energy</c:v>
                </c:pt>
                <c:pt idx="2">
                  <c:v>Electricity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0.84</c:v>
                </c:pt>
                <c:pt idx="1">
                  <c:v>0.12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BC-4C50-A665-2899EF1D80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0.64717</cdr:x>
      <cdr:y>0.57268</cdr:y>
    </cdr:from>
    <cdr:to>
      <cdr:x>0.76482</cdr:x>
      <cdr:y>0.66573</cdr:y>
    </cdr:to>
    <cdr:sp macro="" textlink="">
      <cdr:nvSpPr>
        <cdr:cNvPr id="2" name="Textfeld 14">
          <a:extLst xmlns:a="http://schemas.openxmlformats.org/drawingml/2006/main">
            <a:ext uri="{FF2B5EF4-FFF2-40B4-BE49-F238E27FC236}">
              <a16:creationId xmlns:a16="http://schemas.microsoft.com/office/drawing/2014/main" id="{F30E90B6-447D-7104-CD87-9FE0308D9122}"/>
            </a:ext>
          </a:extLst>
        </cdr:cNvPr>
        <cdr:cNvSpPr txBox="1"/>
      </cdr:nvSpPr>
      <cdr:spPr bwMode="gray">
        <a:xfrm xmlns:a="http://schemas.openxmlformats.org/drawingml/2006/main">
          <a:off x="3565028" y="1772816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10000"/>
            </a:lnSpc>
            <a:spcBef>
              <a:spcPts val="600"/>
            </a:spcBef>
            <a:buClr>
              <a:schemeClr val="bg2"/>
            </a:buClr>
            <a:buSzPct val="100000"/>
          </a:pPr>
          <a:r>
            <a:rPr lang="de-DE" sz="1400" dirty="0">
              <a:solidFill>
                <a:srgbClr val="003C32"/>
              </a:solidFill>
            </a:rPr>
            <a:t>- 45 %</a:t>
          </a:r>
        </a:p>
      </cdr:txBody>
    </cdr:sp>
  </cdr:relSizeAnchor>
  <cdr:relSizeAnchor xmlns:cdr="http://schemas.openxmlformats.org/drawingml/2006/chartDrawing">
    <cdr:from>
      <cdr:x>0.87608</cdr:x>
      <cdr:y>0.5699</cdr:y>
    </cdr:from>
    <cdr:to>
      <cdr:x>0.99373</cdr:x>
      <cdr:y>0.66295</cdr:y>
    </cdr:to>
    <cdr:sp macro="" textlink="">
      <cdr:nvSpPr>
        <cdr:cNvPr id="3" name="Textfeld 14">
          <a:extLst xmlns:a="http://schemas.openxmlformats.org/drawingml/2006/main">
            <a:ext uri="{FF2B5EF4-FFF2-40B4-BE49-F238E27FC236}">
              <a16:creationId xmlns:a16="http://schemas.microsoft.com/office/drawing/2014/main" id="{F30E90B6-447D-7104-CD87-9FE0308D9122}"/>
            </a:ext>
          </a:extLst>
        </cdr:cNvPr>
        <cdr:cNvSpPr txBox="1"/>
      </cdr:nvSpPr>
      <cdr:spPr bwMode="gray">
        <a:xfrm xmlns:a="http://schemas.openxmlformats.org/drawingml/2006/main">
          <a:off x="4825988" y="1764208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10000"/>
            </a:lnSpc>
            <a:spcBef>
              <a:spcPts val="600"/>
            </a:spcBef>
            <a:buClr>
              <a:schemeClr val="bg2"/>
            </a:buClr>
            <a:buSzPct val="100000"/>
          </a:pPr>
          <a:r>
            <a:rPr lang="de-DE" sz="1400" dirty="0">
              <a:solidFill>
                <a:srgbClr val="003C32"/>
              </a:solidFill>
            </a:rPr>
            <a:t>- 16 %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34E63-D304-9584-4AFC-4E9AF179A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gray">
          <a:xfrm>
            <a:off x="476672" y="8640452"/>
            <a:ext cx="57606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sz="1200"/>
            </a:lvl1pPr>
          </a:lstStyle>
          <a:p>
            <a:pPr algn="l"/>
            <a:fld id="{34CFC790-B8D0-4A34-97D3-51A9C4265B70}" type="datetime1">
              <a:rPr lang="de-DE" sz="800" smtClean="0"/>
              <a:t>13.06.2025</a:t>
            </a:fld>
            <a:endParaRPr lang="en-GB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81BEA-7A59-1AE4-99AA-8FA3590B4D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376772" y="8640452"/>
            <a:ext cx="4136358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200"/>
            </a:lvl1pPr>
          </a:lstStyle>
          <a:p>
            <a:r>
              <a:rPr lang="en-GB" sz="800"/>
              <a:t>Author  |  Position  |  Unit  |  Information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9D164-2DBE-9630-29D0-88306EFBCE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5913276" y="8640452"/>
            <a:ext cx="468052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r>
              <a:rPr lang="en-GB" sz="800" dirty="0"/>
              <a:t>Page </a:t>
            </a:r>
            <a:fld id="{0B0A2ED2-B3D8-4210-8AAF-1C1649CF7CA0}" type="slidenum">
              <a:rPr lang="en-GB" sz="800" smtClean="0"/>
              <a:t>‹Nr.›</a:t>
            </a:fld>
            <a:endParaRPr lang="en-GB" sz="800" dirty="0"/>
          </a:p>
        </p:txBody>
      </p:sp>
      <p:sp>
        <p:nvSpPr>
          <p:cNvPr id="2" name="Logo &amp; Claim">
            <a:extLst>
              <a:ext uri="{FF2B5EF4-FFF2-40B4-BE49-F238E27FC236}">
                <a16:creationId xmlns:a16="http://schemas.microsoft.com/office/drawing/2014/main" id="{B955026A-BD76-BEB3-D7D2-B7D49E6990A1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5647962" y="287524"/>
            <a:ext cx="733366" cy="45618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715963" rtl="0" eaLnBrk="1" latinLnBrk="0" hangingPunct="1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39610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476672" y="8640452"/>
            <a:ext cx="57606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sz="800"/>
            </a:lvl1pPr>
          </a:lstStyle>
          <a:p>
            <a:fld id="{5D44AD1D-063E-426D-877F-F43270318E22}" type="datetime1">
              <a:rPr lang="de-DE" smtClean="0"/>
              <a:t>13.06.2025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1376772" y="8640452"/>
            <a:ext cx="4136358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00"/>
            </a:lvl1pPr>
          </a:lstStyle>
          <a:p>
            <a:r>
              <a:rPr lang="en-GB" dirty="0"/>
              <a:t>Author  |  Position  |  Unit  |  Information Classification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5913276" y="8640452"/>
            <a:ext cx="468052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800"/>
            </a:lvl1pPr>
          </a:lstStyle>
          <a:p>
            <a:r>
              <a:rPr lang="en-GB" dirty="0"/>
              <a:t>Page </a:t>
            </a:r>
            <a:fld id="{7E893DB9-B757-47CB-B640-154527B2897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Logo &amp; Claim">
            <a:extLst>
              <a:ext uri="{FF2B5EF4-FFF2-40B4-BE49-F238E27FC236}">
                <a16:creationId xmlns:a16="http://schemas.microsoft.com/office/drawing/2014/main" id="{C6AC68D7-9BD4-279B-B93D-BFA5128297EF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5647962" y="287524"/>
            <a:ext cx="733366" cy="45618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715963" rtl="0" eaLnBrk="1" latinLnBrk="0" hangingPunct="1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85009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lnSpc>
        <a:spcPct val="110000"/>
      </a:lnSpc>
      <a:spcBef>
        <a:spcPts val="1400"/>
      </a:spcBef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lnSpc>
        <a:spcPct val="11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44000" indent="-144000" algn="l" defTabSz="914400" rtl="0" eaLnBrk="1" latinLnBrk="0" hangingPunct="1">
      <a:lnSpc>
        <a:spcPct val="110000"/>
      </a:lnSpc>
      <a:spcBef>
        <a:spcPts val="300"/>
      </a:spcBef>
      <a:buClr>
        <a:schemeClr val="accent2"/>
      </a:buClr>
      <a:buFont typeface="TheSans for Ista SmLt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lnSpc>
        <a:spcPct val="110000"/>
      </a:lnSpc>
      <a:spcBef>
        <a:spcPts val="200"/>
      </a:spcBef>
      <a:buClr>
        <a:schemeClr val="accent2"/>
      </a:buClr>
      <a:buFont typeface="TheSans for Ista SmLt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lnSpc>
        <a:spcPct val="110000"/>
      </a:lnSpc>
      <a:spcBef>
        <a:spcPts val="200"/>
      </a:spcBef>
      <a:buClr>
        <a:schemeClr val="accent2"/>
      </a:buClr>
      <a:buFont typeface="TheSans for Ista SmLt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52000" indent="-252000" algn="l" defTabSz="914400" rtl="0" eaLnBrk="1" latinLnBrk="0" hangingPunct="1">
      <a:lnSpc>
        <a:spcPct val="110000"/>
      </a:lnSpc>
      <a:spcBef>
        <a:spcPts val="300"/>
      </a:spcBef>
      <a:buClr>
        <a:schemeClr val="accent2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2000" indent="-252000" algn="l" defTabSz="914400" rtl="0" eaLnBrk="1" latinLnBrk="0" hangingPunct="1">
      <a:lnSpc>
        <a:spcPct val="110000"/>
      </a:lnSpc>
      <a:spcBef>
        <a:spcPts val="300"/>
      </a:spcBef>
      <a:buClr>
        <a:schemeClr val="accent2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52000" indent="-252000" algn="l" defTabSz="914400" rtl="0" eaLnBrk="1" latinLnBrk="0" hangingPunct="1">
      <a:lnSpc>
        <a:spcPct val="110000"/>
      </a:lnSpc>
      <a:spcBef>
        <a:spcPts val="300"/>
      </a:spcBef>
      <a:buClr>
        <a:schemeClr val="accent2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52000" indent="-252000" algn="l" defTabSz="914400" rtl="0" eaLnBrk="1" latinLnBrk="0" hangingPunct="1">
      <a:lnSpc>
        <a:spcPct val="110000"/>
      </a:lnSpc>
      <a:spcBef>
        <a:spcPts val="300"/>
      </a:spcBef>
      <a:buClr>
        <a:schemeClr val="accent2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4465A3-E508-4902-932F-F9BAC95842E4}" type="datetime1">
              <a:rPr lang="de-DE" smtClean="0"/>
              <a:t>13.06.2025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Author  |  Position  |  Unit  |  Information Classification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/>
              <a:t>Page </a:t>
            </a:r>
            <a:fld id="{7E893DB9-B757-47CB-B640-154527B2897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12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Intro/Cover (withou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044D96-7286-4E33-CACC-E10F643D3FF0}"/>
              </a:ext>
            </a:extLst>
          </p:cNvPr>
          <p:cNvSpPr/>
          <p:nvPr userDrawn="1"/>
        </p:nvSpPr>
        <p:spPr bwMode="hidden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111B41F0-8D48-B817-77AE-E88795B7D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908136" y="2566919"/>
            <a:ext cx="2412000" cy="15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three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3564557" cy="3924000"/>
          </a:xfrm>
        </p:spPr>
        <p:txBody>
          <a:bodyPr/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556AF58-8BAC-278F-2ED7-D0AED2882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4331804" y="1952836"/>
            <a:ext cx="3528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34355CA-DEDB-788D-E277-65FFE8313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8220236" y="1952836"/>
            <a:ext cx="3564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4441E21-FF02-F08B-37CF-7B3315AD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black"/>
        <p:txBody>
          <a:bodyPr/>
          <a:lstStyle/>
          <a:p>
            <a:fld id="{CD7FBEA6-BFA0-4E28-845F-9A87086F0372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104EB0-2AB3-CDAA-0268-E282CA1F6F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77B67-0867-630B-A445-AE30ADE830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393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4951" userDrawn="1">
          <p15:clr>
            <a:srgbClr val="FBAE40"/>
          </p15:clr>
        </p15:guide>
        <p15:guide id="6" pos="517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2592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556AF58-8BAC-278F-2ED7-D0AED2882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3359696" y="1952836"/>
            <a:ext cx="2556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34355CA-DEDB-788D-E277-65FFE8313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276020" y="1952836"/>
            <a:ext cx="2556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86D947D-CFB9-0F7D-6012-00B8272FA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9192344" y="1952836"/>
            <a:ext cx="2592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4441E21-FF02-F08B-37CF-7B3315AD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black"/>
        <p:txBody>
          <a:bodyPr/>
          <a:lstStyle/>
          <a:p>
            <a:fld id="{9B977ECD-E15F-4D60-BD5E-314C76135363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104EB0-2AB3-CDAA-0268-E282CA1F6F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77B67-0867-630B-A445-AE30ADE830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7318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FBAE40"/>
          </p15:clr>
        </p15:guide>
        <p15:guide id="4" pos="2116" userDrawn="1">
          <p15:clr>
            <a:srgbClr val="FBAE40"/>
          </p15:clr>
        </p15:guide>
        <p15:guide id="5" pos="3727" userDrawn="1">
          <p15:clr>
            <a:srgbClr val="FBAE40"/>
          </p15:clr>
        </p15:guide>
        <p15:guide id="6" pos="3953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11512B4-45B2-0C14-F8F1-18386CF42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11376000" cy="26372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chart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E6CC82-9B8C-A98B-0FF0-805B3C3CC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407368" y="2240868"/>
            <a:ext cx="11376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unit measure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FC6B52-70D1-F8BB-CEDA-4627FEFF5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407368" y="5722948"/>
            <a:ext cx="11376000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footnote/source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623CB459-CE78-C8F2-D23F-30AAF22EF58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 bwMode="black">
          <a:xfrm>
            <a:off x="407368" y="2528900"/>
            <a:ext cx="11376000" cy="3096000"/>
          </a:xfrm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 chart by clicking on the icon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2E7DDB-711D-DB27-21C6-B0590101A83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black"/>
        <p:txBody>
          <a:bodyPr/>
          <a:lstStyle/>
          <a:p>
            <a:fld id="{57B3C8F5-0466-47E6-B984-A3E83A4A741F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1ACB2AD-206A-744C-306B-F0A7C2697E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7196FA-C2C1-E5EC-12A9-CB4AA90CE1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7365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11512B4-45B2-0C14-F8F1-18386CF42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5508000" cy="26372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chart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E6CC82-9B8C-A98B-0FF0-805B3C3CC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407368" y="2240868"/>
            <a:ext cx="5508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unit measure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FC6B52-70D1-F8BB-CEDA-4627FEFF5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407368" y="5722948"/>
            <a:ext cx="5508000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footnote/source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623CB459-CE78-C8F2-D23F-30AAF22EF58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 bwMode="black">
          <a:xfrm>
            <a:off x="407368" y="2528900"/>
            <a:ext cx="5508000" cy="3096000"/>
          </a:xfrm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 chart by clicking on the icon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201B050-6BC1-BA8E-230B-3B95D0CA25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276020" y="1952836"/>
            <a:ext cx="5508000" cy="26372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chart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AA663BF-4159-E101-9BA5-D8488E41A3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6276020" y="2240868"/>
            <a:ext cx="5508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unit measure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AC85633-9746-6163-23E2-DC184B39C5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76020" y="5722948"/>
            <a:ext cx="5508000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footnote/source</a:t>
            </a:r>
          </a:p>
        </p:txBody>
      </p:sp>
      <p:sp>
        <p:nvSpPr>
          <p:cNvPr id="13" name="Chart Placeholder 14">
            <a:extLst>
              <a:ext uri="{FF2B5EF4-FFF2-40B4-BE49-F238E27FC236}">
                <a16:creationId xmlns:a16="http://schemas.microsoft.com/office/drawing/2014/main" id="{6D56D247-FD9D-94CD-E253-BC3B53750343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 bwMode="black">
          <a:xfrm>
            <a:off x="6276020" y="2528900"/>
            <a:ext cx="5508000" cy="3096000"/>
          </a:xfrm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 chart by clicking on the icon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B855811-5194-CCBB-C3E2-6022ACA8793A}"/>
              </a:ext>
            </a:extLst>
          </p:cNvPr>
          <p:cNvSpPr>
            <a:spLocks noGrp="1"/>
          </p:cNvSpPr>
          <p:nvPr>
            <p:ph type="dt" sz="half" idx="21"/>
          </p:nvPr>
        </p:nvSpPr>
        <p:spPr bwMode="black"/>
        <p:txBody>
          <a:bodyPr/>
          <a:lstStyle/>
          <a:p>
            <a:fld id="{D88993FF-C960-4E92-B7A6-B82AE6301C97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0AB0ABA-55F3-F765-5F32-C6C1FDD6009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AE6747C-B650-0A5B-1409-77A468B5C6E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826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11512B4-45B2-0C14-F8F1-18386CF42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5508000" cy="26372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chart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E6CC82-9B8C-A98B-0FF0-805B3C3CC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407368" y="2240868"/>
            <a:ext cx="5508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unit measure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FC6B52-70D1-F8BB-CEDA-4627FEFF5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407368" y="5722948"/>
            <a:ext cx="5508000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footnote/source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623CB459-CE78-C8F2-D23F-30AAF22EF58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 bwMode="black">
          <a:xfrm>
            <a:off x="407368" y="2528900"/>
            <a:ext cx="5508000" cy="3096000"/>
          </a:xfrm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 chart by clicking on the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235B98-A18D-A7F3-7CD9-D1D757FF01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276020" y="1952836"/>
            <a:ext cx="5508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0C559F0-1E66-0A50-54B5-73BB6464494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black"/>
        <p:txBody>
          <a:bodyPr/>
          <a:lstStyle/>
          <a:p>
            <a:fld id="{7C4290DC-8936-4A22-9878-C4753F8E69AC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D5E6C2A-8EC4-4125-509D-B73847BE699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837BB7-7B5C-0566-1FA4-8C28087F9B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5772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11512B4-45B2-0C14-F8F1-18386CF42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6276020" y="1952836"/>
            <a:ext cx="5508000" cy="26372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chart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E6CC82-9B8C-A98B-0FF0-805B3C3CC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6276020" y="2240868"/>
            <a:ext cx="5508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unit measure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FC6B52-70D1-F8BB-CEDA-4627FEFF5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276020" y="5722948"/>
            <a:ext cx="5508000" cy="153888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footnote/source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623CB459-CE78-C8F2-D23F-30AAF22EF58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 bwMode="black">
          <a:xfrm>
            <a:off x="6276020" y="2528900"/>
            <a:ext cx="5508000" cy="3096000"/>
          </a:xfrm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 chart by clicking on the 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235B98-A18D-A7F3-7CD9-D1D757FF01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07368" y="1952836"/>
            <a:ext cx="5508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5603B87-33CF-FF21-D457-EE99250F8F45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black"/>
        <p:txBody>
          <a:bodyPr/>
          <a:lstStyle/>
          <a:p>
            <a:fld id="{998D751A-8444-42C5-B6A0-D1C230CC5E67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BE15EF7-D917-CAE3-DFB6-026C8DBA86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941E23-C411-79F3-C17D-3FABAC95CE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2609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 and Image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2592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2593007" cy="76367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noProof="0"/>
              <a:t>Click to edit slide title (two lines)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4441E21-FF02-F08B-37CF-7B3315AD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black"/>
        <p:txBody>
          <a:bodyPr/>
          <a:lstStyle/>
          <a:p>
            <a:fld id="{C9795E15-766F-4B82-90D7-DD40EB673D0C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104EB0-2AB3-CDAA-0268-E282CA1F6F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77B67-0867-630B-A445-AE30ADE830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8F7DDB18-CE38-8342-3695-071E79682C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59695" y="404664"/>
            <a:ext cx="8424073" cy="5472172"/>
          </a:xfrm>
          <a:solidFill>
            <a:srgbClr val="D9D9D9"/>
          </a:solidFill>
        </p:spPr>
        <p:txBody>
          <a:bodyPr lIns="0" rIns="0" bIns="720000" anchor="ctr"/>
          <a:lstStyle>
            <a:lvl1pPr algn="ct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5FA4373-8E2C-B09F-487B-7E467349970B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70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FBAE40"/>
          </p15:clr>
        </p15:guide>
        <p15:guide id="4" pos="21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 and Image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7" y="1952836"/>
            <a:ext cx="5509245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7" y="404664"/>
            <a:ext cx="11376645" cy="38356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4441E21-FF02-F08B-37CF-7B3315AD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black"/>
        <p:txBody>
          <a:bodyPr/>
          <a:lstStyle/>
          <a:p>
            <a:fld id="{3F429D10-C59B-43EB-A206-2F43168C6075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104EB0-2AB3-CDAA-0268-E282CA1F6F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77B67-0867-630B-A445-AE30ADE830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8F7DDB18-CE38-8342-3695-071E79682C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76020" y="1952834"/>
            <a:ext cx="5508612" cy="3924000"/>
          </a:xfrm>
          <a:solidFill>
            <a:srgbClr val="D9D9D9"/>
          </a:solidFill>
        </p:spPr>
        <p:txBody>
          <a:bodyPr lIns="0" rIns="0" bIns="720000" anchor="ctr"/>
          <a:lstStyle>
            <a:lvl1pPr algn="ct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5FA4373-8E2C-B09F-487B-7E467349970B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59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727">
          <p15:clr>
            <a:srgbClr val="FBAE40"/>
          </p15:clr>
        </p15:guide>
        <p15:guide id="6" pos="39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 and Image V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C1D9CC-9CCD-B19E-440B-82DEBA646B6F}"/>
              </a:ext>
            </a:extLst>
          </p:cNvPr>
          <p:cNvSpPr/>
          <p:nvPr userDrawn="1"/>
        </p:nvSpPr>
        <p:spPr bwMode="hidden">
          <a:xfrm>
            <a:off x="8128800" y="0"/>
            <a:ext cx="406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180000" indent="-180000" algn="l">
              <a:lnSpc>
                <a:spcPct val="110000"/>
              </a:lnSpc>
              <a:spcBef>
                <a:spcPts val="400"/>
              </a:spcBef>
              <a:buFont typeface="TheSans for Ista SmLt" panose="020B0604020202020204" pitchFamily="34" charset="0"/>
              <a:buChar char="•"/>
            </a:pPr>
            <a:endParaRPr lang="en-GB" sz="1600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7" y="1952836"/>
            <a:ext cx="5509245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7200000" cy="38356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4441E21-FF02-F08B-37CF-7B3315AD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black"/>
        <p:txBody>
          <a:bodyPr/>
          <a:lstStyle/>
          <a:p>
            <a:fld id="{E20AA993-8EFF-43A2-8C5D-A42B1C98B551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104EB0-2AB3-CDAA-0268-E282CA1F6F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77B67-0867-630B-A445-AE30ADE830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8F7DDB18-CE38-8342-3695-071E79682C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76020" y="1952834"/>
            <a:ext cx="5508612" cy="3924000"/>
          </a:xfrm>
          <a:solidFill>
            <a:srgbClr val="D9D9D9"/>
          </a:solidFill>
        </p:spPr>
        <p:txBody>
          <a:bodyPr lIns="0" rIns="0" bIns="720000" anchor="ctr"/>
          <a:lstStyle>
            <a:lvl1pPr algn="ct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5FA4373-8E2C-B09F-487B-7E467349970B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57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727">
          <p15:clr>
            <a:srgbClr val="FBAE40"/>
          </p15:clr>
        </p15:guide>
        <p15:guide id="6" pos="395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, Image and Text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8F7DDB18-CE38-8342-3695-071E79682C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76020" y="0"/>
            <a:ext cx="5915980" cy="6858000"/>
          </a:xfrm>
          <a:solidFill>
            <a:srgbClr val="D9D9D9"/>
          </a:solidFill>
        </p:spPr>
        <p:txBody>
          <a:bodyPr lIns="2160000" rIns="2160000" bIns="954000" anchor="ctr"/>
          <a:lstStyle>
            <a:lvl1pPr algn="ct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7" y="1952836"/>
            <a:ext cx="4824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5508614" cy="38356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 noProof="0" dirty="0"/>
              <a:t>Edit slide title (maximum two lines)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4441E21-FF02-F08B-37CF-7B3315AD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black"/>
        <p:txBody>
          <a:bodyPr/>
          <a:lstStyle/>
          <a:p>
            <a:fld id="{ECEBAA14-7AE7-426E-9D60-32EC312DFA1B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104EB0-2AB3-CDAA-0268-E282CA1F6F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577B67-0867-630B-A445-AE30ADE830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5FA4373-8E2C-B09F-487B-7E467349970B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F8AC43-4B16-31CF-2394-277BE6355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585328" y="2857500"/>
            <a:ext cx="2624138" cy="2624138"/>
          </a:xfrm>
          <a:custGeom>
            <a:avLst/>
            <a:gdLst>
              <a:gd name="connsiteX0" fmla="*/ 24614 w 2624138"/>
              <a:gd name="connsiteY0" fmla="*/ 0 h 2624138"/>
              <a:gd name="connsiteX1" fmla="*/ 2599524 w 2624138"/>
              <a:gd name="connsiteY1" fmla="*/ 0 h 2624138"/>
              <a:gd name="connsiteX2" fmla="*/ 2624138 w 2624138"/>
              <a:gd name="connsiteY2" fmla="*/ 24614 h 2624138"/>
              <a:gd name="connsiteX3" fmla="*/ 2624138 w 2624138"/>
              <a:gd name="connsiteY3" fmla="*/ 2599524 h 2624138"/>
              <a:gd name="connsiteX4" fmla="*/ 2599524 w 2624138"/>
              <a:gd name="connsiteY4" fmla="*/ 2624138 h 2624138"/>
              <a:gd name="connsiteX5" fmla="*/ 24614 w 2624138"/>
              <a:gd name="connsiteY5" fmla="*/ 2624138 h 2624138"/>
              <a:gd name="connsiteX6" fmla="*/ 0 w 2624138"/>
              <a:gd name="connsiteY6" fmla="*/ 2599524 h 2624138"/>
              <a:gd name="connsiteX7" fmla="*/ 0 w 2624138"/>
              <a:gd name="connsiteY7" fmla="*/ 24614 h 2624138"/>
              <a:gd name="connsiteX8" fmla="*/ 24614 w 2624138"/>
              <a:gd name="connsiteY8" fmla="*/ 0 h 26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138" h="2624138">
                <a:moveTo>
                  <a:pt x="24614" y="0"/>
                </a:moveTo>
                <a:lnTo>
                  <a:pt x="2599524" y="0"/>
                </a:lnTo>
                <a:cubicBezTo>
                  <a:pt x="2613118" y="0"/>
                  <a:pt x="2624138" y="11020"/>
                  <a:pt x="2624138" y="24614"/>
                </a:cubicBezTo>
                <a:lnTo>
                  <a:pt x="2624138" y="2599524"/>
                </a:lnTo>
                <a:cubicBezTo>
                  <a:pt x="2624138" y="2613118"/>
                  <a:pt x="2613118" y="2624138"/>
                  <a:pt x="2599524" y="2624138"/>
                </a:cubicBezTo>
                <a:lnTo>
                  <a:pt x="24614" y="2624138"/>
                </a:lnTo>
                <a:cubicBezTo>
                  <a:pt x="11020" y="2624138"/>
                  <a:pt x="0" y="2613118"/>
                  <a:pt x="0" y="2599524"/>
                </a:cubicBezTo>
                <a:lnTo>
                  <a:pt x="0" y="24614"/>
                </a:lnTo>
                <a:cubicBezTo>
                  <a:pt x="0" y="11020"/>
                  <a:pt x="11020" y="0"/>
                  <a:pt x="2461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>
            <a:noAutofit/>
          </a:bodyPr>
          <a:lstStyle>
            <a:lvl1pPr marL="0" indent="0" algn="l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4314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727">
          <p15:clr>
            <a:srgbClr val="FBAE40"/>
          </p15:clr>
        </p15:guide>
        <p15:guide id="6" pos="39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7AA44-102B-119A-5830-C6CBBD63EFFB}"/>
              </a:ext>
            </a:extLst>
          </p:cNvPr>
          <p:cNvSpPr/>
          <p:nvPr userDrawn="1"/>
        </p:nvSpPr>
        <p:spPr bwMode="hidden">
          <a:xfrm>
            <a:off x="2025600" y="0"/>
            <a:ext cx="1016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C60D1-46A8-2C23-DC55-CC162AE7F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1200" y="3018831"/>
            <a:ext cx="8532000" cy="501612"/>
          </a:xfrm>
        </p:spPr>
        <p:txBody>
          <a:bodyPr vert="horz" anchor="b">
            <a:sp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5E12A-A88D-5347-16C7-03F4277D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3251200" y="6340832"/>
            <a:ext cx="720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A570C-E811-46F2-8D05-FC93B76BA1E1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07557-FFF6-0EB0-334F-E9256F1A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3251200" y="6093296"/>
            <a:ext cx="583192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32B14D8-7F6A-5F38-B255-4EF1AFE87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251200" y="3683842"/>
            <a:ext cx="8532000" cy="2769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subtitle</a:t>
            </a:r>
          </a:p>
        </p:txBody>
      </p:sp>
      <p:sp>
        <p:nvSpPr>
          <p:cNvPr id="39" name="Logo &amp; Claim">
            <a:extLst>
              <a:ext uri="{FF2B5EF4-FFF2-40B4-BE49-F238E27FC236}">
                <a16:creationId xmlns:a16="http://schemas.microsoft.com/office/drawing/2014/main" id="{0B49D51B-3C0D-FBEC-2FB3-7F5A217381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07368" y="5708084"/>
            <a:ext cx="1209675" cy="75247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715963" rtl="0" eaLnBrk="1" latinLnBrk="0" hangingPunct="1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458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, Image (Screen) V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E439AD-34CB-6C9B-13E6-F491BFB7B3DF}"/>
              </a:ext>
            </a:extLst>
          </p:cNvPr>
          <p:cNvSpPr/>
          <p:nvPr userDrawn="1"/>
        </p:nvSpPr>
        <p:spPr bwMode="hidden">
          <a:xfrm>
            <a:off x="8128800" y="0"/>
            <a:ext cx="406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180000" indent="-180000" algn="l">
              <a:lnSpc>
                <a:spcPct val="110000"/>
              </a:lnSpc>
              <a:spcBef>
                <a:spcPts val="400"/>
              </a:spcBef>
              <a:buFont typeface="TheSans for Ista SmLt" panose="020B0604020202020204" pitchFamily="34" charset="0"/>
              <a:buChar char="•"/>
            </a:pPr>
            <a:endParaRPr lang="en-GB" sz="1600" noProof="0"/>
          </a:p>
        </p:txBody>
      </p:sp>
      <p:pic>
        <p:nvPicPr>
          <p:cNvPr id="5" name="Grafik 11">
            <a:extLst>
              <a:ext uri="{FF2B5EF4-FFF2-40B4-BE49-F238E27FC236}">
                <a16:creationId xmlns:a16="http://schemas.microsoft.com/office/drawing/2014/main" id="{E156BE82-49EF-62AC-B591-F2E7BCE89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32482" y="1484056"/>
            <a:ext cx="7652150" cy="4285204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A8397-1D98-5C58-A7BA-4D598007C7B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5125544" y="1703132"/>
            <a:ext cx="5666026" cy="3630810"/>
          </a:xfrm>
          <a:custGeom>
            <a:avLst/>
            <a:gdLst>
              <a:gd name="connsiteX0" fmla="*/ 31261 w 5666026"/>
              <a:gd name="connsiteY0" fmla="*/ 0 h 3630810"/>
              <a:gd name="connsiteX1" fmla="*/ 5634765 w 5666026"/>
              <a:gd name="connsiteY1" fmla="*/ 0 h 3630810"/>
              <a:gd name="connsiteX2" fmla="*/ 5666026 w 5666026"/>
              <a:gd name="connsiteY2" fmla="*/ 31261 h 3630810"/>
              <a:gd name="connsiteX3" fmla="*/ 5666026 w 5666026"/>
              <a:gd name="connsiteY3" fmla="*/ 3599549 h 3630810"/>
              <a:gd name="connsiteX4" fmla="*/ 5634765 w 5666026"/>
              <a:gd name="connsiteY4" fmla="*/ 3630810 h 3630810"/>
              <a:gd name="connsiteX5" fmla="*/ 31261 w 5666026"/>
              <a:gd name="connsiteY5" fmla="*/ 3630810 h 3630810"/>
              <a:gd name="connsiteX6" fmla="*/ 0 w 5666026"/>
              <a:gd name="connsiteY6" fmla="*/ 3599549 h 3630810"/>
              <a:gd name="connsiteX7" fmla="*/ 0 w 5666026"/>
              <a:gd name="connsiteY7" fmla="*/ 31261 h 3630810"/>
              <a:gd name="connsiteX8" fmla="*/ 31261 w 5666026"/>
              <a:gd name="connsiteY8" fmla="*/ 0 h 363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6026" h="3630810">
                <a:moveTo>
                  <a:pt x="31261" y="0"/>
                </a:moveTo>
                <a:lnTo>
                  <a:pt x="5634765" y="0"/>
                </a:lnTo>
                <a:cubicBezTo>
                  <a:pt x="5652030" y="0"/>
                  <a:pt x="5666026" y="13996"/>
                  <a:pt x="5666026" y="31261"/>
                </a:cubicBezTo>
                <a:lnTo>
                  <a:pt x="5666026" y="3599549"/>
                </a:lnTo>
                <a:cubicBezTo>
                  <a:pt x="5666026" y="3616814"/>
                  <a:pt x="5652030" y="3630810"/>
                  <a:pt x="5634765" y="3630810"/>
                </a:cubicBezTo>
                <a:lnTo>
                  <a:pt x="31261" y="3630810"/>
                </a:lnTo>
                <a:cubicBezTo>
                  <a:pt x="13996" y="3630810"/>
                  <a:pt x="0" y="3616814"/>
                  <a:pt x="0" y="3599549"/>
                </a:cubicBezTo>
                <a:lnTo>
                  <a:pt x="0" y="31261"/>
                </a:lnTo>
                <a:cubicBezTo>
                  <a:pt x="0" y="13996"/>
                  <a:pt x="13996" y="0"/>
                  <a:pt x="31261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0" rIns="0" b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3240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7200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14931-5CF6-026B-0C86-BC10D7A33AF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/>
          <a:p>
            <a:fld id="{BE75CCED-151C-4F13-BDD3-05FD90B59594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F93C13-F80A-8D39-31C5-93A6FFB2A9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0EBD6D-3416-1422-EF56-9C3BB4D830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1322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9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Text, Image (Big Screen)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39EB97-6364-AD09-FEE4-A64CAE2EB6F0}"/>
              </a:ext>
            </a:extLst>
          </p:cNvPr>
          <p:cNvSpPr/>
          <p:nvPr userDrawn="1"/>
        </p:nvSpPr>
        <p:spPr bwMode="hidden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Grafik 6">
            <a:extLst>
              <a:ext uri="{FF2B5EF4-FFF2-40B4-BE49-F238E27FC236}">
                <a16:creationId xmlns:a16="http://schemas.microsoft.com/office/drawing/2014/main" id="{F80B1F3D-51FE-2F4D-CB90-85F3B0F73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88660" y="764704"/>
            <a:ext cx="9648000" cy="5402881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B3B37BB-4557-ED46-B4FB-8F000BA327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3635375" y="1044574"/>
            <a:ext cx="7154570" cy="4581525"/>
          </a:xfrm>
          <a:custGeom>
            <a:avLst/>
            <a:gdLst>
              <a:gd name="connsiteX0" fmla="*/ 39676 w 7154570"/>
              <a:gd name="connsiteY0" fmla="*/ 0 h 4581525"/>
              <a:gd name="connsiteX1" fmla="*/ 7114894 w 7154570"/>
              <a:gd name="connsiteY1" fmla="*/ 0 h 4581525"/>
              <a:gd name="connsiteX2" fmla="*/ 7154570 w 7154570"/>
              <a:gd name="connsiteY2" fmla="*/ 39676 h 4581525"/>
              <a:gd name="connsiteX3" fmla="*/ 7154570 w 7154570"/>
              <a:gd name="connsiteY3" fmla="*/ 4541849 h 4581525"/>
              <a:gd name="connsiteX4" fmla="*/ 7114894 w 7154570"/>
              <a:gd name="connsiteY4" fmla="*/ 4581525 h 4581525"/>
              <a:gd name="connsiteX5" fmla="*/ 39676 w 7154570"/>
              <a:gd name="connsiteY5" fmla="*/ 4581525 h 4581525"/>
              <a:gd name="connsiteX6" fmla="*/ 0 w 7154570"/>
              <a:gd name="connsiteY6" fmla="*/ 4541849 h 4581525"/>
              <a:gd name="connsiteX7" fmla="*/ 0 w 7154570"/>
              <a:gd name="connsiteY7" fmla="*/ 39676 h 4581525"/>
              <a:gd name="connsiteX8" fmla="*/ 39676 w 7154570"/>
              <a:gd name="connsiteY8" fmla="*/ 0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4570" h="4581525">
                <a:moveTo>
                  <a:pt x="39676" y="0"/>
                </a:moveTo>
                <a:lnTo>
                  <a:pt x="7114894" y="0"/>
                </a:lnTo>
                <a:cubicBezTo>
                  <a:pt x="7136806" y="0"/>
                  <a:pt x="7154570" y="17764"/>
                  <a:pt x="7154570" y="39676"/>
                </a:cubicBezTo>
                <a:lnTo>
                  <a:pt x="7154570" y="4541849"/>
                </a:lnTo>
                <a:cubicBezTo>
                  <a:pt x="7154570" y="4563761"/>
                  <a:pt x="7136806" y="4581525"/>
                  <a:pt x="7114894" y="4581525"/>
                </a:cubicBezTo>
                <a:lnTo>
                  <a:pt x="39676" y="4581525"/>
                </a:lnTo>
                <a:cubicBezTo>
                  <a:pt x="17764" y="4581525"/>
                  <a:pt x="0" y="4563761"/>
                  <a:pt x="0" y="4541849"/>
                </a:cubicBezTo>
                <a:lnTo>
                  <a:pt x="0" y="39676"/>
                </a:lnTo>
                <a:cubicBezTo>
                  <a:pt x="0" y="17764"/>
                  <a:pt x="17764" y="0"/>
                  <a:pt x="39676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0" rIns="0" bIns="720000" anchor="ctr">
            <a:no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2520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2520000" cy="763671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slide title (two lines)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14931-5CF6-026B-0C86-BC10D7A33AF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BC412B-0385-4DCB-836D-148D4F07774C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F93C13-F80A-8D39-31C5-93A6FFB2A9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0EBD6D-3416-1422-EF56-9C3BB4D830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A95874A-5210-F76E-BB3B-38F712B966B6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81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full Image and Tex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BBB4784B-0092-337C-82DB-42EFFD7641C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0" y="0"/>
            <a:ext cx="12193200" cy="6858000"/>
          </a:xfrm>
          <a:solidFill>
            <a:srgbClr val="D9D9D9"/>
          </a:solidFill>
        </p:spPr>
        <p:txBody>
          <a:bodyPr lIns="0" rIns="6480000" bIns="0" anchor="ctr"/>
          <a:lstStyle>
            <a:lvl1pPr algn="r"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Add an image by clicking on the icon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14931-5CF6-026B-0C86-BC10D7A33AF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3E69D0-44B8-4A91-9946-FFA8A9113774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F93C13-F80A-8D39-31C5-93A6FFB2A9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0EBD6D-3416-1422-EF56-9C3BB4D830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9E3FC9-1D1A-D542-8FF1-54169D0DE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5509245" cy="383567"/>
          </a:xfrm>
        </p:spPr>
        <p:txBody>
          <a:bodyPr vert="horz"/>
          <a:lstStyle/>
          <a:p>
            <a:r>
              <a:rPr lang="en-GB" noProof="0"/>
              <a:t>Edit slide title (maximum two lines)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53BEE3-FC53-EABD-7D58-DC8CED443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6020" y="404664"/>
            <a:ext cx="5508000" cy="5472000"/>
          </a:xfrm>
          <a:custGeom>
            <a:avLst/>
            <a:gdLst>
              <a:gd name="connsiteX0" fmla="*/ 54063 w 5508000"/>
              <a:gd name="connsiteY0" fmla="*/ 0 h 5472000"/>
              <a:gd name="connsiteX1" fmla="*/ 5453937 w 5508000"/>
              <a:gd name="connsiteY1" fmla="*/ 0 h 5472000"/>
              <a:gd name="connsiteX2" fmla="*/ 5508000 w 5508000"/>
              <a:gd name="connsiteY2" fmla="*/ 54063 h 5472000"/>
              <a:gd name="connsiteX3" fmla="*/ 5508000 w 5508000"/>
              <a:gd name="connsiteY3" fmla="*/ 5417937 h 5472000"/>
              <a:gd name="connsiteX4" fmla="*/ 5453937 w 5508000"/>
              <a:gd name="connsiteY4" fmla="*/ 5472000 h 5472000"/>
              <a:gd name="connsiteX5" fmla="*/ 54063 w 5508000"/>
              <a:gd name="connsiteY5" fmla="*/ 5472000 h 5472000"/>
              <a:gd name="connsiteX6" fmla="*/ 0 w 5508000"/>
              <a:gd name="connsiteY6" fmla="*/ 5417937 h 5472000"/>
              <a:gd name="connsiteX7" fmla="*/ 0 w 5508000"/>
              <a:gd name="connsiteY7" fmla="*/ 54063 h 5472000"/>
              <a:gd name="connsiteX8" fmla="*/ 54063 w 5508000"/>
              <a:gd name="connsiteY8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8000" h="5472000">
                <a:moveTo>
                  <a:pt x="54063" y="0"/>
                </a:moveTo>
                <a:lnTo>
                  <a:pt x="5453937" y="0"/>
                </a:lnTo>
                <a:cubicBezTo>
                  <a:pt x="5483795" y="0"/>
                  <a:pt x="5508000" y="24205"/>
                  <a:pt x="5508000" y="54063"/>
                </a:cubicBezTo>
                <a:lnTo>
                  <a:pt x="5508000" y="5417937"/>
                </a:lnTo>
                <a:cubicBezTo>
                  <a:pt x="5508000" y="5447795"/>
                  <a:pt x="5483795" y="5472000"/>
                  <a:pt x="5453937" y="5472000"/>
                </a:cubicBezTo>
                <a:lnTo>
                  <a:pt x="54063" y="5472000"/>
                </a:lnTo>
                <a:cubicBezTo>
                  <a:pt x="24205" y="5472000"/>
                  <a:pt x="0" y="5447795"/>
                  <a:pt x="0" y="5417937"/>
                </a:cubicBezTo>
                <a:lnTo>
                  <a:pt x="0" y="54063"/>
                </a:lnTo>
                <a:cubicBezTo>
                  <a:pt x="0" y="24205"/>
                  <a:pt x="24205" y="0"/>
                  <a:pt x="540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40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7EBAFB-E3CC-F274-BF4A-6855F345B2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black">
          <a:xfrm>
            <a:off x="407368" y="6269240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388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Headlin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4FCD51-E0E6-EA55-2768-CF44445A43EE}"/>
              </a:ext>
            </a:extLst>
          </p:cNvPr>
          <p:cNvSpPr/>
          <p:nvPr userDrawn="1"/>
        </p:nvSpPr>
        <p:spPr bwMode="hidden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BC9A9CD-7357-0BE6-5E15-B6AC3A599CBE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2136000" y="3163447"/>
            <a:ext cx="7920000" cy="531107"/>
          </a:xfrm>
        </p:spPr>
        <p:txBody>
          <a:bodyPr vert="horz" anchor="ctr"/>
          <a:lstStyle>
            <a:lvl1pPr algn="ctr"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edit headline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14931-5CF6-026B-0C86-BC10D7A33AF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4A68F-C1C7-4A26-8C5D-AA38D407C57C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F93C13-F80A-8D39-31C5-93A6FFB2A9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0EBD6D-3416-1422-EF56-9C3BB4D830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752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Quo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33CCDF-C0B8-5D79-5FCD-FB841CEFF711}"/>
              </a:ext>
            </a:extLst>
          </p:cNvPr>
          <p:cNvSpPr/>
          <p:nvPr userDrawn="1"/>
        </p:nvSpPr>
        <p:spPr bwMode="hidden">
          <a:xfrm>
            <a:off x="0" y="0"/>
            <a:ext cx="1016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0DEE6-6B9D-7C2B-A249-0870700D90B7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10C1-A508-2639-4478-7C93EE18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E86D21-D5C0-4EEF-8EB2-0AC3751E8F8C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E020B-4D1E-06E7-0766-DBEA2876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E98C6-7FF0-44DF-9277-D44F22E7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0A9CCB-6E07-CDB7-8D1D-E0C11EF3F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244598" y="2537380"/>
            <a:ext cx="7992000" cy="531107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3600" i="1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3600" i="1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3600" i="1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3600" i="1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3600" i="1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3600" i="1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3600" i="1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3600" i="1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3600" i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“Edit quote (can be several lines long)”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39C48B-2BAE-05D2-78A6-F02B4A5E6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244598" y="3217709"/>
            <a:ext cx="7992000" cy="197811"/>
          </a:xfrm>
        </p:spPr>
        <p:txBody>
          <a:bodyPr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1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author/source</a:t>
            </a:r>
          </a:p>
        </p:txBody>
      </p:sp>
    </p:spTree>
    <p:extLst>
      <p:ext uri="{BB962C8B-B14F-4D97-AF65-F5344CB8AC3E}">
        <p14:creationId xmlns:p14="http://schemas.microsoft.com/office/powerpoint/2010/main" val="302235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Closing Slide (Disclaimer 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69A146-8AA7-75D5-6FBF-43E1AD03A577}"/>
              </a:ext>
            </a:extLst>
          </p:cNvPr>
          <p:cNvSpPr/>
          <p:nvPr userDrawn="1"/>
        </p:nvSpPr>
        <p:spPr bwMode="hidden">
          <a:xfrm>
            <a:off x="-60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D06B6-CD65-D496-2410-8D45D055F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235460" y="1952836"/>
            <a:ext cx="8001133" cy="383567"/>
          </a:xfrm>
        </p:spPr>
        <p:txBody>
          <a:bodyPr vert="horz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Click to edit final message/conclusion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867CDEE-9B57-D97E-FD8A-A553BDD32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35460" y="4617132"/>
            <a:ext cx="1214438" cy="756000"/>
          </a:xfrm>
          <a:prstGeom prst="rect">
            <a:avLst/>
          </a:prstGeom>
        </p:spPr>
      </p:pic>
      <p:sp>
        <p:nvSpPr>
          <p:cNvPr id="11" name="Textfeld 17">
            <a:extLst>
              <a:ext uri="{FF2B5EF4-FFF2-40B4-BE49-F238E27FC236}">
                <a16:creationId xmlns:a16="http://schemas.microsoft.com/office/drawing/2014/main" id="{477D0CB7-61F4-9EE3-D7EE-D03762BEDE51}"/>
              </a:ext>
            </a:extLst>
          </p:cNvPr>
          <p:cNvSpPr txBox="1"/>
          <p:nvPr userDrawn="1"/>
        </p:nvSpPr>
        <p:spPr bwMode="black">
          <a:xfrm>
            <a:off x="1235460" y="6160590"/>
            <a:ext cx="4681153" cy="334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noProof="0" dirty="0">
                <a:solidFill>
                  <a:srgbClr val="F4F7F9"/>
                </a:solidFill>
                <a:latin typeface="+mn-lt"/>
                <a:cs typeface="TheSans for Ista SmLt" panose="020B0604020202020204" pitchFamily="34" charset="0"/>
              </a:rPr>
              <a:t>All rights to the above content are the exclusive property of ista SE. </a:t>
            </a:r>
          </a:p>
          <a:p>
            <a:pPr>
              <a:lnSpc>
                <a:spcPct val="110000"/>
              </a:lnSpc>
            </a:pPr>
            <a:r>
              <a:rPr lang="en-GB" sz="1000" noProof="0" dirty="0">
                <a:solidFill>
                  <a:srgbClr val="F4F7F9"/>
                </a:solidFill>
                <a:latin typeface="+mn-lt"/>
                <a:cs typeface="TheSans for Ista SmLt" panose="020B0604020202020204" pitchFamily="34" charset="0"/>
              </a:rPr>
              <a:t>This document has been prepared by ista SE solely for the recipient. </a:t>
            </a:r>
          </a:p>
        </p:txBody>
      </p:sp>
    </p:spTree>
    <p:extLst>
      <p:ext uri="{BB962C8B-B14F-4D97-AF65-F5344CB8AC3E}">
        <p14:creationId xmlns:p14="http://schemas.microsoft.com/office/powerpoint/2010/main" val="1353367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Final Slide (Disclaimer 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69A146-8AA7-75D5-6FBF-43E1AD03A577}"/>
              </a:ext>
            </a:extLst>
          </p:cNvPr>
          <p:cNvSpPr/>
          <p:nvPr userDrawn="1"/>
        </p:nvSpPr>
        <p:spPr bwMode="hidden">
          <a:xfrm>
            <a:off x="-60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867CDEE-9B57-D97E-FD8A-A553BDD32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35460" y="4617132"/>
            <a:ext cx="1214438" cy="756000"/>
          </a:xfrm>
          <a:prstGeom prst="rect">
            <a:avLst/>
          </a:prstGeom>
        </p:spPr>
      </p:pic>
      <p:sp>
        <p:nvSpPr>
          <p:cNvPr id="11" name="Textfeld 17">
            <a:extLst>
              <a:ext uri="{FF2B5EF4-FFF2-40B4-BE49-F238E27FC236}">
                <a16:creationId xmlns:a16="http://schemas.microsoft.com/office/drawing/2014/main" id="{477D0CB7-61F4-9EE3-D7EE-D03762BEDE51}"/>
              </a:ext>
            </a:extLst>
          </p:cNvPr>
          <p:cNvSpPr txBox="1"/>
          <p:nvPr userDrawn="1"/>
        </p:nvSpPr>
        <p:spPr bwMode="black">
          <a:xfrm>
            <a:off x="1235460" y="6160590"/>
            <a:ext cx="4681153" cy="334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noProof="0" dirty="0">
                <a:solidFill>
                  <a:srgbClr val="F4F7F9"/>
                </a:solidFill>
                <a:latin typeface="+mn-lt"/>
                <a:cs typeface="TheSans for Ista SmLt" panose="020B0604020202020204" pitchFamily="34" charset="0"/>
              </a:rPr>
              <a:t>All rights to the above content are the exclusive property of ista SE. </a:t>
            </a:r>
          </a:p>
          <a:p>
            <a:pPr>
              <a:lnSpc>
                <a:spcPct val="110000"/>
              </a:lnSpc>
            </a:pPr>
            <a:r>
              <a:rPr lang="en-GB" sz="1000" noProof="0" dirty="0">
                <a:solidFill>
                  <a:srgbClr val="F4F7F9"/>
                </a:solidFill>
                <a:latin typeface="+mn-lt"/>
                <a:cs typeface="TheSans for Ista SmLt" panose="020B0604020202020204" pitchFamily="34" charset="0"/>
              </a:rPr>
              <a:t>This document has been prepared by ista SE solely for the recipient.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83E85C-1E39-200F-0272-8AC9FC634D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235460" y="1952836"/>
            <a:ext cx="2736000" cy="19781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edit company 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F25C4D-AD03-FA38-2653-0179AF3B2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235460" y="2456892"/>
            <a:ext cx="2736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edit address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EA1309D-A2E0-E27A-556A-D698AF21E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235460" y="3320988"/>
            <a:ext cx="2736000" cy="19781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edit website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1519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Final Slide (Disclaimer 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69A146-8AA7-75D5-6FBF-43E1AD03A577}"/>
              </a:ext>
            </a:extLst>
          </p:cNvPr>
          <p:cNvSpPr/>
          <p:nvPr userDrawn="1"/>
        </p:nvSpPr>
        <p:spPr bwMode="hidden">
          <a:xfrm>
            <a:off x="-60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867CDEE-9B57-D97E-FD8A-A553BDD32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35460" y="4617132"/>
            <a:ext cx="1214438" cy="756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83E85C-1E39-200F-0272-8AC9FC634D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235460" y="1952836"/>
            <a:ext cx="2736000" cy="19781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edit company 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F25C4D-AD03-FA38-2653-0179AF3B2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235460" y="2456892"/>
            <a:ext cx="2736000" cy="19781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edit address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EA1309D-A2E0-E27A-556A-D698AF21E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235460" y="3320988"/>
            <a:ext cx="2736000" cy="19781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edit website (optional)</a:t>
            </a:r>
          </a:p>
        </p:txBody>
      </p:sp>
      <p:sp>
        <p:nvSpPr>
          <p:cNvPr id="2" name="Textfeld 17">
            <a:extLst>
              <a:ext uri="{FF2B5EF4-FFF2-40B4-BE49-F238E27FC236}">
                <a16:creationId xmlns:a16="http://schemas.microsoft.com/office/drawing/2014/main" id="{43154B40-D4B0-CAEA-B373-C33D05FEAC0B}"/>
              </a:ext>
            </a:extLst>
          </p:cNvPr>
          <p:cNvSpPr txBox="1"/>
          <p:nvPr userDrawn="1"/>
        </p:nvSpPr>
        <p:spPr bwMode="black">
          <a:xfrm>
            <a:off x="1235460" y="6160590"/>
            <a:ext cx="4681153" cy="3341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rtl="0">
              <a:lnSpc>
                <a:spcPct val="110000"/>
              </a:lnSpc>
            </a:pPr>
            <a:r>
              <a:rPr lang="de-DE" sz="1000" noProof="0" dirty="0">
                <a:solidFill>
                  <a:srgbClr val="F4F7F9"/>
                </a:solidFill>
                <a:latin typeface="+mn-lt"/>
                <a:cs typeface="TheSans for Ista SmLt" panose="020B0604020202020204" pitchFamily="34" charset="0"/>
              </a:rPr>
              <a:t>Alle Rechte an den hier gezeigten Inhalten liegen ausschließlich bei ista SE. </a:t>
            </a:r>
          </a:p>
          <a:p>
            <a:pPr rtl="0">
              <a:lnSpc>
                <a:spcPct val="110000"/>
              </a:lnSpc>
            </a:pPr>
            <a:r>
              <a:rPr lang="de-DE" sz="1000" noProof="0" dirty="0">
                <a:solidFill>
                  <a:srgbClr val="F4F7F9"/>
                </a:solidFill>
                <a:latin typeface="+mn-lt"/>
                <a:cs typeface="TheSans for Ista SmLt" panose="020B0604020202020204" pitchFamily="34" charset="0"/>
              </a:rPr>
              <a:t>Dieses Dokument wurde von ista SE ausschließlich für den Empfänger erstellt.</a:t>
            </a:r>
          </a:p>
        </p:txBody>
      </p:sp>
    </p:spTree>
    <p:extLst>
      <p:ext uri="{BB962C8B-B14F-4D97-AF65-F5344CB8AC3E}">
        <p14:creationId xmlns:p14="http://schemas.microsoft.com/office/powerpoint/2010/main" val="102787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Agenda V01 (sh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1AC65A-F432-79FD-F078-AACE5E081E41}"/>
              </a:ext>
            </a:extLst>
          </p:cNvPr>
          <p:cNvSpPr/>
          <p:nvPr userDrawn="1"/>
        </p:nvSpPr>
        <p:spPr bwMode="hidden">
          <a:xfrm>
            <a:off x="0" y="0"/>
            <a:ext cx="1016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noProof="0"/>
          </a:p>
        </p:txBody>
      </p:sp>
      <p:sp>
        <p:nvSpPr>
          <p:cNvPr id="48" name="Page Placeholder">
            <a:extLst>
              <a:ext uri="{FF2B5EF4-FFF2-40B4-BE49-F238E27FC236}">
                <a16:creationId xmlns:a16="http://schemas.microsoft.com/office/drawing/2014/main" id="{B4DB6726-AA9B-5DA8-10C7-59D1B9A8DF2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 bwMode="black">
          <a:xfrm>
            <a:off x="8919071" y="1873640"/>
            <a:ext cx="243035" cy="115200"/>
          </a:xfrm>
          <a:custGeom>
            <a:avLst/>
            <a:gdLst>
              <a:gd name="connsiteX0" fmla="*/ 0 w 243035"/>
              <a:gd name="connsiteY0" fmla="*/ 0 h 115200"/>
              <a:gd name="connsiteX1" fmla="*/ 243035 w 243035"/>
              <a:gd name="connsiteY1" fmla="*/ 0 h 115200"/>
              <a:gd name="connsiteX2" fmla="*/ 243035 w 243035"/>
              <a:gd name="connsiteY2" fmla="*/ 115200 h 115200"/>
              <a:gd name="connsiteX3" fmla="*/ 0 w 243035"/>
              <a:gd name="connsiteY3" fmla="*/ 115200 h 1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35" h="115200">
                <a:moveTo>
                  <a:pt x="0" y="0"/>
                </a:moveTo>
                <a:lnTo>
                  <a:pt x="243035" y="0"/>
                </a:lnTo>
                <a:lnTo>
                  <a:pt x="243035" y="115200"/>
                </a:lnTo>
                <a:lnTo>
                  <a:pt x="0" y="115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0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3A2E-C76C-FBA4-D2B7-D65808BD8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235460" y="1196752"/>
            <a:ext cx="8568000" cy="383567"/>
          </a:xfrm>
        </p:spPr>
        <p:txBody>
          <a:bodyPr vert="horz"/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 noProof="0" dirty="0"/>
              <a:t>Click to edit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2B685-1E91-1FDE-446E-6D4305BF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58B77DA-046B-47D9-DB25-037EAE2A6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244601" y="2278010"/>
            <a:ext cx="324000" cy="324000"/>
          </a:xfrm>
        </p:spPr>
        <p:txBody>
          <a:bodyPr/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145EDE3-A3E5-E1CC-7332-02C95E9E1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3251200" y="2278010"/>
            <a:ext cx="4680000" cy="51167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D0667DB-EB77-F3F1-0C67-53925E92F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8919070" y="2278010"/>
            <a:ext cx="396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##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A68ABC9-89F5-3A26-011A-E82027CA23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1244601" y="3153364"/>
            <a:ext cx="324000" cy="324000"/>
          </a:xfrm>
        </p:spPr>
        <p:txBody>
          <a:bodyPr/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92DFD4-5526-A289-5DDA-4BCE71676C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251200" y="3153364"/>
            <a:ext cx="4680000" cy="51167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905A35EF-0282-20E0-AAF0-3DCD56D2B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919070" y="3153364"/>
            <a:ext cx="396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##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EBE4BB5-E85C-EE33-FF6E-C97DD8A5FF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1244601" y="4028718"/>
            <a:ext cx="324000" cy="324000"/>
          </a:xfrm>
        </p:spPr>
        <p:txBody>
          <a:bodyPr/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32EBAE2-2BEC-FB1E-E90C-647C2BEC6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3251200" y="4028718"/>
            <a:ext cx="4680000" cy="51167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90DA3EB-68A7-24DE-514A-D2C3932F41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8919070" y="4028718"/>
            <a:ext cx="396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##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A270B61C-5DD4-6AF4-702D-3B59FE753D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1244601" y="4904072"/>
            <a:ext cx="324000" cy="324000"/>
          </a:xfrm>
        </p:spPr>
        <p:txBody>
          <a:bodyPr/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FEA7B9F-60A6-84A6-0DDE-632440AC0C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3251200" y="4904072"/>
            <a:ext cx="4680000" cy="51167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6B04C693-2D8F-F346-82CE-3C63F020B7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black">
          <a:xfrm>
            <a:off x="8919070" y="4904072"/>
            <a:ext cx="396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##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B82D570-CFFD-8347-88CA-5F518D708A07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87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Agenda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1AC65A-F432-79FD-F078-AACE5E081E41}"/>
              </a:ext>
            </a:extLst>
          </p:cNvPr>
          <p:cNvSpPr/>
          <p:nvPr userDrawn="1"/>
        </p:nvSpPr>
        <p:spPr bwMode="hidden">
          <a:xfrm>
            <a:off x="0" y="0"/>
            <a:ext cx="1016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3A2E-C76C-FBA4-D2B7-D65808BD8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235460" y="1196752"/>
            <a:ext cx="8568000" cy="236027"/>
          </a:xfrm>
        </p:spPr>
        <p:txBody>
          <a:bodyPr vert="horz"/>
          <a:lstStyle>
            <a:lvl1pPr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2B685-1E91-1FDE-446E-6D4305BF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E8DFB89-FC7A-4EB5-5491-CEFEE6E18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244601" y="1952835"/>
            <a:ext cx="612000" cy="75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79010CF9-4ED7-1AEE-FD46-A02BCFF0E5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244601" y="2779202"/>
            <a:ext cx="2160000" cy="47782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38D07FD2-4CDC-881E-6633-51C9AF581C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3883408" y="1952836"/>
            <a:ext cx="612000" cy="75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AE20C195-96C8-FFD7-A477-150FE1116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3883407" y="2779202"/>
            <a:ext cx="2160000" cy="47782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9BC90AA-C52C-8723-F394-22ECC3A38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522214" y="1952836"/>
            <a:ext cx="612000" cy="75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73E80F70-82F9-5FE4-30D6-91BE4A66FE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6522214" y="2779202"/>
            <a:ext cx="2160000" cy="47782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2F63206-8100-69D2-8B4A-797A3213BE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1244601" y="4005064"/>
            <a:ext cx="612000" cy="75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C9682AB-7125-F165-AE68-01A643D05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1244601" y="4831430"/>
            <a:ext cx="2160000" cy="47782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D1D2980E-D32B-4268-03AF-6AE2AC8DED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3883407" y="4005064"/>
            <a:ext cx="612000" cy="75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EEC0FA83-C6DF-674B-1420-8BFA4984E8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black">
          <a:xfrm>
            <a:off x="3883407" y="4831430"/>
            <a:ext cx="2160000" cy="47782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1A339EA-514E-DB11-A46C-7BFB2298F3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6522214" y="4005064"/>
            <a:ext cx="612000" cy="75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400">
                <a:solidFill>
                  <a:schemeClr val="accent2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44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DEE12A65-AE75-FF69-41E0-A38327BB5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black">
          <a:xfrm>
            <a:off x="6522214" y="4831430"/>
            <a:ext cx="2160000" cy="47782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2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200"/>
              </a:spcBef>
              <a:buFont typeface="TheSans for Ista SmLt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Edit agenda point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E1C62E-9566-B71F-8AC8-11634839C56B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146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EEAC30-4B45-C133-724E-93A6FE2DDE19}"/>
              </a:ext>
            </a:extLst>
          </p:cNvPr>
          <p:cNvSpPr/>
          <p:nvPr userDrawn="1"/>
        </p:nvSpPr>
        <p:spPr bwMode="hidden">
          <a:xfrm>
            <a:off x="2025600" y="0"/>
            <a:ext cx="1016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07AE3-B0FF-12B9-1D2C-8E97DA5E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0AABECD-F15A-EC81-3EBB-357A83EA11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4365104"/>
            <a:ext cx="1296000" cy="1512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0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X.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821D33B-4C81-B1B1-F70D-E36CDD62D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3251199" y="3681028"/>
            <a:ext cx="8532000" cy="971163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34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TheSans for Ista SmLt" panose="020B0604020202020204" pitchFamily="34" charset="0"/>
              <a:buNone/>
              <a:defRPr sz="2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edit section name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77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06F4BD2C-589A-6A2F-9B9C-FCA2846C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77AD418-6F2B-4B7F-8190-EBB750E22F34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3819DF5-8C18-B1FC-56F7-27F25D37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F91FAC3-3F10-6705-5E37-75539D71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240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2502" userDrawn="1">
          <p15:clr>
            <a:srgbClr val="FBAE40"/>
          </p15:clr>
        </p15:guide>
        <p15:guide id="4" pos="2116" userDrawn="1">
          <p15:clr>
            <a:srgbClr val="FBAE40"/>
          </p15:clr>
        </p15:guide>
        <p15:guide id="5" pos="4951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1890" userDrawn="1">
          <p15:clr>
            <a:srgbClr val="FBAE40"/>
          </p15:clr>
        </p15:guide>
        <p15:guide id="8" pos="2729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579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A77B10-4662-3390-58D3-6EDBB72F2732}"/>
              </a:ext>
            </a:extLst>
          </p:cNvPr>
          <p:cNvSpPr/>
          <p:nvPr userDrawn="1"/>
        </p:nvSpPr>
        <p:spPr bwMode="hidden"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DE5B0C4-BB0B-D30E-EC59-9B5658A8474D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78C01-7F87-CF33-0A78-14A32B08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83B53E-A175-448E-8477-28E563D68268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1DEFEF-48C2-8603-8ACF-D5A34390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B4581DB-76BD-67C9-B287-1B79CB89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0980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2502" userDrawn="1">
          <p15:clr>
            <a:srgbClr val="FBAE40"/>
          </p15:clr>
        </p15:guide>
        <p15:guide id="4" pos="2116" userDrawn="1">
          <p15:clr>
            <a:srgbClr val="FBAE40"/>
          </p15:clr>
        </p15:guide>
        <p15:guide id="5" pos="4951" userDrawn="1">
          <p15:clr>
            <a:srgbClr val="FBAE40"/>
          </p15:clr>
        </p15:guide>
        <p15:guide id="6" pos="5178" userDrawn="1">
          <p15:clr>
            <a:srgbClr val="FBAE40"/>
          </p15:clr>
        </p15:guide>
        <p15:guide id="7" pos="1890" userDrawn="1">
          <p15:clr>
            <a:srgbClr val="FBAE40"/>
          </p15:clr>
        </p15:guide>
        <p15:guide id="8" pos="2729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57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11376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14931-5CF6-026B-0C86-BC10D7A33AF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black"/>
        <p:txBody>
          <a:bodyPr/>
          <a:lstStyle/>
          <a:p>
            <a:fld id="{2AD0058E-E271-4256-8A86-F77C056E820F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F93C13-F80A-8D39-31C5-93A6FFB2A9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0EBD6D-3416-1422-EF56-9C3BB4D830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4701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DF4CB-BD12-E295-388A-2772174A2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07368" y="1952836"/>
            <a:ext cx="5508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556AF58-8BAC-278F-2ED7-D0AED2882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6276020" y="1952836"/>
            <a:ext cx="5508000" cy="39240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B19-4A72-AEE8-3D03-56303EAAD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741FD5-79FC-280F-757B-B5B8B532030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33D51F4-9C22-4B76-BDBE-DD4853327F4F}" type="datetime1">
              <a:rPr lang="de-DE" noProof="0" smtClean="0"/>
              <a:t>13.06.2025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5141E72-DA69-4861-0CE6-D854829CFE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black"/>
        <p:txBody>
          <a:bodyPr/>
          <a:lstStyle/>
          <a:p>
            <a:r>
              <a:rPr lang="en-US" noProof="0"/>
              <a:t>Dr. Philipp-Daniel Fischer | Sustainability Manager | Tribe Procure to Pay</a:t>
            </a:r>
            <a:endParaRPr lang="en-GB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1E47FB-F993-97D1-EA74-818734F354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black"/>
        <p:txBody>
          <a:bodyPr/>
          <a:lstStyle/>
          <a:p>
            <a:r>
              <a:rPr lang="en-GB" noProof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947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4658C-AD0D-D302-6C31-203C9B39971B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07368" y="404664"/>
            <a:ext cx="11376000" cy="38356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 dirty="0"/>
              <a:t>Click to edit slide title (maximum two lines)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3978D-344E-0888-2105-D229DC63F20E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407368" y="1952836"/>
            <a:ext cx="11376000" cy="39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5062-DB76-08EC-B236-445ECFE98AA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2279656" y="6340832"/>
            <a:ext cx="720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0B105A2-2C99-471C-A908-C0EF3E32FFE4}" type="datetime1">
              <a:rPr lang="de-DE" noProof="0" smtClean="0"/>
              <a:t>13.06.2025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32680-3D89-1DF0-7FEA-9A593E6FD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3359695" y="6340832"/>
            <a:ext cx="5831925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Dr. Philipp-Daniel Fischer | Sustainability Manager | Tribe Procure to Pay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B9846-EE38-FDCF-A10E-DF981E9B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208632" y="6340832"/>
            <a:ext cx="576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 Page </a:t>
            </a:r>
            <a:fld id="{45BB4E0E-3DFA-4D3F-8B72-892B0D7B233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B075F98-AB6D-020A-58DB-EF00C204652C}"/>
              </a:ext>
            </a:extLst>
          </p:cNvPr>
          <p:cNvSpPr txBox="1">
            <a:spLocks noChangeAspect="1"/>
          </p:cNvSpPr>
          <p:nvPr userDrawn="1"/>
        </p:nvSpPr>
        <p:spPr bwMode="black">
          <a:xfrm>
            <a:off x="407368" y="6269239"/>
            <a:ext cx="450000" cy="191833"/>
          </a:xfrm>
          <a:custGeom>
            <a:avLst/>
            <a:gdLst>
              <a:gd name="connsiteX0" fmla="*/ 0 w 450000"/>
              <a:gd name="connsiteY0" fmla="*/ 0 h 191833"/>
              <a:gd name="connsiteX1" fmla="*/ 450000 w 450000"/>
              <a:gd name="connsiteY1" fmla="*/ 0 h 191833"/>
              <a:gd name="connsiteX2" fmla="*/ 450000 w 450000"/>
              <a:gd name="connsiteY2" fmla="*/ 191833 h 191833"/>
              <a:gd name="connsiteX3" fmla="*/ 0 w 450000"/>
              <a:gd name="connsiteY3" fmla="*/ 191833 h 19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00" h="191833">
                <a:moveTo>
                  <a:pt x="0" y="0"/>
                </a:moveTo>
                <a:lnTo>
                  <a:pt x="450000" y="0"/>
                </a:lnTo>
                <a:lnTo>
                  <a:pt x="450000" y="191833"/>
                </a:lnTo>
                <a:lnTo>
                  <a:pt x="0" y="191833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 marL="0" indent="0" algn="l" defTabSz="715963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1755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TheSans for Ista SmLt" panose="020B0604020202020204" pitchFamily="34" charset="0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1" r:id="rId3"/>
    <p:sldLayoutId id="2147483673" r:id="rId4"/>
    <p:sldLayoutId id="2147483674" r:id="rId5"/>
    <p:sldLayoutId id="2147483651" r:id="rId6"/>
    <p:sldLayoutId id="2147483680" r:id="rId7"/>
    <p:sldLayoutId id="2147483652" r:id="rId8"/>
    <p:sldLayoutId id="2147483653" r:id="rId9"/>
    <p:sldLayoutId id="2147483654" r:id="rId10"/>
    <p:sldLayoutId id="2147483679" r:id="rId11"/>
    <p:sldLayoutId id="2147483717" r:id="rId12"/>
    <p:sldLayoutId id="2147483718" r:id="rId13"/>
    <p:sldLayoutId id="2147483719" r:id="rId14"/>
    <p:sldLayoutId id="2147483720" r:id="rId15"/>
    <p:sldLayoutId id="2147483681" r:id="rId16"/>
    <p:sldLayoutId id="2147483699" r:id="rId17"/>
    <p:sldLayoutId id="2147483700" r:id="rId18"/>
    <p:sldLayoutId id="2147483705" r:id="rId19"/>
    <p:sldLayoutId id="2147483689" r:id="rId20"/>
    <p:sldLayoutId id="2147483694" r:id="rId21"/>
    <p:sldLayoutId id="2147483711" r:id="rId22"/>
    <p:sldLayoutId id="2147483709" r:id="rId23"/>
    <p:sldLayoutId id="2147483712" r:id="rId24"/>
    <p:sldLayoutId id="2147483725" r:id="rId25"/>
    <p:sldLayoutId id="2147483738" r:id="rId26"/>
    <p:sldLayoutId id="2147483740" r:id="rId27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15963" rtl="0" eaLnBrk="1" latinLnBrk="0" hangingPunct="1">
        <a:lnSpc>
          <a:spcPct val="110000"/>
        </a:lnSpc>
        <a:spcBef>
          <a:spcPts val="1000"/>
        </a:spcBef>
        <a:buFont typeface="TheSans for Ista SmLt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717550" rtl="0" eaLnBrk="1" latinLnBrk="0" hangingPunct="1">
        <a:lnSpc>
          <a:spcPct val="110000"/>
        </a:lnSpc>
        <a:spcBef>
          <a:spcPts val="400"/>
        </a:spcBef>
        <a:buFont typeface="TheSans for Ista SmLt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717550" rtl="0" eaLnBrk="1" latinLnBrk="0" hangingPunct="1">
        <a:lnSpc>
          <a:spcPct val="110000"/>
        </a:lnSpc>
        <a:spcBef>
          <a:spcPts val="400"/>
        </a:spcBef>
        <a:buClr>
          <a:schemeClr val="accent3"/>
        </a:buClr>
        <a:buFont typeface="TheSans for Ista SmLt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717550" rtl="0" eaLnBrk="1" latinLnBrk="0" hangingPunct="1">
        <a:lnSpc>
          <a:spcPct val="110000"/>
        </a:lnSpc>
        <a:spcBef>
          <a:spcPts val="200"/>
        </a:spcBef>
        <a:buClr>
          <a:schemeClr val="accent3"/>
        </a:buClr>
        <a:buFont typeface="TheSans for Ista SmLt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717550" rtl="0" eaLnBrk="1" latinLnBrk="0" hangingPunct="1">
        <a:lnSpc>
          <a:spcPct val="110000"/>
        </a:lnSpc>
        <a:spcBef>
          <a:spcPts val="100"/>
        </a:spcBef>
        <a:buClr>
          <a:schemeClr val="accent3"/>
        </a:buClr>
        <a:buFont typeface="TheSans for Ista SmLt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324000" algn="l" defTabSz="717550" rtl="0" eaLnBrk="1" latinLnBrk="0" hangingPunct="1">
        <a:lnSpc>
          <a:spcPct val="110000"/>
        </a:lnSpc>
        <a:spcBef>
          <a:spcPts val="400"/>
        </a:spcBef>
        <a:buClr>
          <a:schemeClr val="accent3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-324000" algn="l" defTabSz="717550" rtl="0" eaLnBrk="1" latinLnBrk="0" hangingPunct="1">
        <a:lnSpc>
          <a:spcPct val="110000"/>
        </a:lnSpc>
        <a:spcBef>
          <a:spcPts val="400"/>
        </a:spcBef>
        <a:buClr>
          <a:schemeClr val="accent3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0" indent="-324000" algn="l" defTabSz="717550" rtl="0" eaLnBrk="1" latinLnBrk="0" hangingPunct="1">
        <a:lnSpc>
          <a:spcPct val="110000"/>
        </a:lnSpc>
        <a:spcBef>
          <a:spcPts val="400"/>
        </a:spcBef>
        <a:buClr>
          <a:schemeClr val="accent3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00" indent="-324000" algn="l" defTabSz="717550" rtl="0" eaLnBrk="1" latinLnBrk="0" hangingPunct="1">
        <a:lnSpc>
          <a:spcPct val="110000"/>
        </a:lnSpc>
        <a:spcBef>
          <a:spcPts val="400"/>
        </a:spcBef>
        <a:buClr>
          <a:schemeClr val="accent3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0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3702" userDrawn="1">
          <p15:clr>
            <a:srgbClr val="F26B43"/>
          </p15:clr>
        </p15:guide>
        <p15:guide id="4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a.com/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chart" Target="../charts/char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EE50-FA60-78A8-99CD-3A5D8623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60" y="1952836"/>
            <a:ext cx="8001133" cy="190398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To achieve our Net Zero target by 2030, we must act with focus and speed. The current data clearly shows where our greatest levers lie — particularly in decarbonizing our fleet and consistently switching to renewable energy across all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33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C8E19-4E68-2A09-EC31-85CA3BE8B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ista 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154FB-4090-EC3F-208A-2D0FEC334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460" y="2456892"/>
            <a:ext cx="2736000" cy="604076"/>
          </a:xfrm>
        </p:spPr>
        <p:txBody>
          <a:bodyPr/>
          <a:lstStyle/>
          <a:p>
            <a:r>
              <a:rPr lang="de-DE"/>
              <a:t>Luxemburger Straße 1</a:t>
            </a:r>
          </a:p>
          <a:p>
            <a:r>
              <a:rPr lang="de-DE"/>
              <a:t>45131 Essen</a:t>
            </a:r>
          </a:p>
          <a:p>
            <a:r>
              <a:rPr lang="de-DE"/>
              <a:t>Germany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4E958-C929-46D5-FC79-EC1239D89B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ista.com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3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D231-B53D-D8A5-5E0C-700B21F3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Sustainability Performance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D9BE6-FE49-DC03-2910-6ECF0C76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CA4E-7ECC-4461-A425-6DCDA5E7D96A}" type="datetime1">
              <a:rPr lang="de-DE" smtClean="0"/>
              <a:t>13.06.2025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6DEE6-9223-510F-205F-7FD288D5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Philipp-Daniel Fischer | Sustainability Manager | Tribe Procure to Pay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6A5CD-E7C4-2A68-498C-660977AA6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1200" y="3683842"/>
            <a:ext cx="8532000" cy="276999"/>
          </a:xfrm>
        </p:spPr>
        <p:txBody>
          <a:bodyPr/>
          <a:lstStyle/>
          <a:p>
            <a:r>
              <a:rPr lang="en-GB" dirty="0"/>
              <a:t>Progress Report 2024</a:t>
            </a:r>
          </a:p>
        </p:txBody>
      </p:sp>
    </p:spTree>
    <p:extLst>
      <p:ext uri="{BB962C8B-B14F-4D97-AF65-F5344CB8AC3E}">
        <p14:creationId xmlns:p14="http://schemas.microsoft.com/office/powerpoint/2010/main" val="375169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9517-6032-9E36-1A43-AFEC4513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11376000" cy="383567"/>
          </a:xfrm>
        </p:spPr>
        <p:txBody>
          <a:bodyPr/>
          <a:lstStyle/>
          <a:p>
            <a:r>
              <a:rPr lang="en-GB" dirty="0"/>
              <a:t>Highlights and Lowlights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46918-DB44-F073-DA5E-4AECAFDB0D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FB1856-58CF-44D8-AD75-181FF052AF30}" type="datetime1">
              <a:rPr lang="de-DE" smtClean="0"/>
              <a:t>13.06.2025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CB535-5222-8109-0F88-1F4A47C13C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Dr. Philipp-Daniel Fischer | Sustainability Manager | Tribe Procure to Pay</a:t>
            </a:r>
            <a:endParaRPr lang="en-GB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D3390B0-BC6F-3A14-63C9-97381BB9E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9772"/>
              </p:ext>
            </p:extLst>
          </p:nvPr>
        </p:nvGraphicFramePr>
        <p:xfrm>
          <a:off x="407369" y="1772816"/>
          <a:ext cx="11376000" cy="3610356"/>
        </p:xfrm>
        <a:graphic>
          <a:graphicData uri="http://schemas.openxmlformats.org/drawingml/2006/table">
            <a:tbl>
              <a:tblPr/>
              <a:tblGrid>
                <a:gridCol w="3792000">
                  <a:extLst>
                    <a:ext uri="{9D8B030D-6E8A-4147-A177-3AD203B41FA5}">
                      <a16:colId xmlns:a16="http://schemas.microsoft.com/office/drawing/2014/main" val="1186061050"/>
                    </a:ext>
                  </a:extLst>
                </a:gridCol>
                <a:gridCol w="3792000">
                  <a:extLst>
                    <a:ext uri="{9D8B030D-6E8A-4147-A177-3AD203B41FA5}">
                      <a16:colId xmlns:a16="http://schemas.microsoft.com/office/drawing/2014/main" val="2797199385"/>
                    </a:ext>
                  </a:extLst>
                </a:gridCol>
                <a:gridCol w="3792000">
                  <a:extLst>
                    <a:ext uri="{9D8B030D-6E8A-4147-A177-3AD203B41FA5}">
                      <a16:colId xmlns:a16="http://schemas.microsoft.com/office/drawing/2014/main" val="3892970400"/>
                    </a:ext>
                  </a:extLst>
                </a:gridCol>
              </a:tblGrid>
              <a:tr h="313944">
                <a:tc>
                  <a:txBody>
                    <a:bodyPr/>
                    <a:lstStyle/>
                    <a:p>
                      <a:r>
                        <a:rPr lang="de-DE" sz="1500" dirty="0" err="1"/>
                        <a:t>Category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Highlights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Lowlights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76929"/>
                  </a:ext>
                </a:extLst>
              </a:tr>
              <a:tr h="549402">
                <a:tc>
                  <a:txBody>
                    <a:bodyPr/>
                    <a:lstStyle/>
                    <a:p>
                      <a:r>
                        <a:rPr lang="de-DE" sz="1500" dirty="0" err="1"/>
                        <a:t>Electricity</a:t>
                      </a:r>
                      <a:r>
                        <a:rPr lang="de-DE" sz="1500" dirty="0"/>
                        <a:t> &amp; </a:t>
                      </a:r>
                      <a:r>
                        <a:rPr lang="de-DE" sz="1500" dirty="0" err="1"/>
                        <a:t>Renewable</a:t>
                      </a:r>
                      <a:r>
                        <a:rPr lang="de-DE" sz="1500" dirty="0"/>
                        <a:t> Share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+10 percentage points in renewables, record high at 80.3%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Total electricity consumption increased again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941987"/>
                  </a:ext>
                </a:extLst>
              </a:tr>
              <a:tr h="549402">
                <a:tc>
                  <a:txBody>
                    <a:bodyPr/>
                    <a:lstStyle/>
                    <a:p>
                      <a:r>
                        <a:rPr lang="de-DE" sz="1500" dirty="0"/>
                        <a:t>Total GHG </a:t>
                      </a:r>
                      <a:r>
                        <a:rPr lang="de-DE" sz="1500" dirty="0" err="1"/>
                        <a:t>Emissions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-12% year-over-year, lowest level since 2020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 lot of work until 2030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366855"/>
                  </a:ext>
                </a:extLst>
              </a:tr>
              <a:tr h="549402">
                <a:tc>
                  <a:txBody>
                    <a:bodyPr/>
                    <a:lstStyle/>
                    <a:p>
                      <a:r>
                        <a:rPr lang="de-DE" sz="1500" dirty="0"/>
                        <a:t>Fleet </a:t>
                      </a:r>
                      <a:r>
                        <a:rPr lang="de-DE" sz="1500" dirty="0" err="1"/>
                        <a:t>Emissions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Significant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diesel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reduction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Petrol </a:t>
                      </a:r>
                      <a:r>
                        <a:rPr lang="de-DE" sz="1500" dirty="0" err="1"/>
                        <a:t>usage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increasing</a:t>
                      </a:r>
                      <a:endParaRPr lang="en-US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17056"/>
                  </a:ext>
                </a:extLst>
              </a:tr>
              <a:tr h="549402">
                <a:tc>
                  <a:txBody>
                    <a:bodyPr/>
                    <a:lstStyle/>
                    <a:p>
                      <a:r>
                        <a:rPr lang="de-DE" sz="1500"/>
                        <a:t>District Heating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Increased by 17%, offsetting gas reduction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Total heating demand remains high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166790"/>
                  </a:ext>
                </a:extLst>
              </a:tr>
              <a:tr h="549402">
                <a:tc>
                  <a:txBody>
                    <a:bodyPr/>
                    <a:lstStyle/>
                    <a:p>
                      <a:r>
                        <a:rPr lang="de-DE" sz="1500" dirty="0" err="1"/>
                        <a:t>Workforce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Structure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Stable headcount, high share of full-time positions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Gradual aging of the workforce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715924"/>
                  </a:ext>
                </a:extLst>
              </a:tr>
              <a:tr h="549402">
                <a:tc>
                  <a:txBody>
                    <a:bodyPr/>
                    <a:lstStyle/>
                    <a:p>
                      <a:r>
                        <a:rPr lang="de-DE" sz="1500" dirty="0" err="1"/>
                        <a:t>Occupational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Safety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Slight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improvements</a:t>
                      </a:r>
                      <a:endParaRPr lang="de-DE" sz="1500" dirty="0"/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 major progress in reducing lost-time accidents</a:t>
                      </a:r>
                    </a:p>
                  </a:txBody>
                  <a:tcPr marL="78486" marR="78486" marT="39243" marB="39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22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DA722-FF7C-94A5-78EE-8FA0516C6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DA1E8-6153-0684-7775-83743A61A0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1199" y="3681028"/>
            <a:ext cx="8532000" cy="971163"/>
          </a:xfrm>
        </p:spPr>
        <p:txBody>
          <a:bodyPr/>
          <a:lstStyle/>
          <a:p>
            <a:r>
              <a:rPr lang="en-GB" dirty="0"/>
              <a:t>Environmental Performance</a:t>
            </a:r>
          </a:p>
          <a:p>
            <a:pPr lvl="1"/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515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D73A823-A648-8DAC-FD55-3F1A146561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73A823-A648-8DAC-FD55-3F1A14656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2790DE-F3E3-A636-11E9-F911B9989B5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dirty="0"/>
              <a:t>Our Journey to Net Zero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3DC2-DA8A-C702-5F19-BF75D3C38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GB" dirty="0"/>
              <a:t>Greenhouse gas emissions (GHG) over the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C0AB2-FECA-1FC2-F8C2-7F41E4B74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/>
              <a:t>In tonnes CO</a:t>
            </a:r>
            <a:r>
              <a:rPr lang="en-GB" baseline="-25000" dirty="0"/>
              <a:t>2</a:t>
            </a:r>
            <a:r>
              <a:rPr lang="en-GB" dirty="0"/>
              <a:t>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AC778-0314-3EA8-15AF-AAD58F49E0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07367" y="1952836"/>
            <a:ext cx="5831925" cy="3924000"/>
          </a:xfrm>
        </p:spPr>
        <p:txBody>
          <a:bodyPr/>
          <a:lstStyle/>
          <a:p>
            <a:r>
              <a:rPr lang="en-US" dirty="0"/>
              <a:t>A step in the right direction</a:t>
            </a:r>
            <a:endParaRPr lang="en-GB" dirty="0"/>
          </a:p>
          <a:p>
            <a:pPr lvl="1"/>
            <a:r>
              <a:rPr lang="en-GB" dirty="0"/>
              <a:t>Total emissions (Scope 1-3):</a:t>
            </a:r>
          </a:p>
          <a:p>
            <a:pPr lvl="2"/>
            <a:r>
              <a:rPr lang="en-US" dirty="0"/>
              <a:t>Decrease of 6 % since 2020</a:t>
            </a:r>
          </a:p>
          <a:p>
            <a:pPr lvl="2"/>
            <a:r>
              <a:rPr lang="en-US" dirty="0"/>
              <a:t>Significant decrease in 2024 (-12 % compared to previous year).</a:t>
            </a:r>
          </a:p>
          <a:p>
            <a:pPr lvl="1"/>
            <a:r>
              <a:rPr lang="en-US" dirty="0"/>
              <a:t>Company car fleet (Scope 1):</a:t>
            </a:r>
          </a:p>
          <a:p>
            <a:pPr lvl="2"/>
            <a:r>
              <a:rPr lang="en-US" dirty="0"/>
              <a:t>5,806 t </a:t>
            </a:r>
            <a:r>
              <a:rPr lang="en-US" dirty="0" err="1"/>
              <a:t>CO₂e</a:t>
            </a:r>
            <a:r>
              <a:rPr lang="en-US" dirty="0"/>
              <a:t> - decrease of 660 t </a:t>
            </a:r>
            <a:r>
              <a:rPr lang="en-US" dirty="0" err="1"/>
              <a:t>CO₂e</a:t>
            </a:r>
            <a:r>
              <a:rPr lang="en-US" dirty="0"/>
              <a:t> compared to 2023.</a:t>
            </a:r>
          </a:p>
          <a:p>
            <a:pPr lvl="1"/>
            <a:r>
              <a:rPr lang="en-US" dirty="0"/>
              <a:t>Electricity consumption (Scope 2):</a:t>
            </a:r>
          </a:p>
          <a:p>
            <a:pPr lvl="2"/>
            <a:r>
              <a:rPr lang="en-US" dirty="0"/>
              <a:t>304 t </a:t>
            </a:r>
            <a:r>
              <a:rPr lang="en-US" dirty="0" err="1"/>
              <a:t>CO₂e</a:t>
            </a:r>
            <a:r>
              <a:rPr lang="en-US" dirty="0"/>
              <a:t>, -45 % compared to 2023.</a:t>
            </a:r>
          </a:p>
          <a:p>
            <a:pPr lvl="2"/>
            <a:r>
              <a:rPr lang="en-US" dirty="0"/>
              <a:t>Cause: RE share increased to 80 %.</a:t>
            </a:r>
          </a:p>
          <a:p>
            <a:pPr lvl="1"/>
            <a:r>
              <a:rPr lang="en-US" dirty="0"/>
              <a:t>Scope 3 (mainly travel &amp; rental cars):</a:t>
            </a:r>
          </a:p>
          <a:p>
            <a:pPr lvl="2"/>
            <a:r>
              <a:rPr lang="en-US" dirty="0"/>
              <a:t>505 t </a:t>
            </a:r>
            <a:r>
              <a:rPr lang="en-US" dirty="0" err="1"/>
              <a:t>CO₂e</a:t>
            </a:r>
            <a:r>
              <a:rPr lang="en-US" dirty="0"/>
              <a:t> - decrease of 16 % compared to the previous year, mainly due to fewer air and rail journeys.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07181D-5786-B454-F0FE-ED126FA928D9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B5DBD56-BD53-4316-BD8E-B9A959849402}" type="datetime1">
              <a:rPr lang="de-DE" smtClean="0"/>
              <a:t>13.06.2025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266D7E-4961-088F-E200-C3757B9A63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US"/>
              <a:t>Dr. Philipp-Daniel Fischer | Sustainability Manager | Tribe Procure to Pay</a:t>
            </a:r>
            <a:endParaRPr lang="en-GB" dirty="0"/>
          </a:p>
        </p:txBody>
      </p:sp>
      <p:graphicFrame>
        <p:nvGraphicFramePr>
          <p:cNvPr id="12" name="Diagrammplatzhalter 14">
            <a:extLst>
              <a:ext uri="{FF2B5EF4-FFF2-40B4-BE49-F238E27FC236}">
                <a16:creationId xmlns:a16="http://schemas.microsoft.com/office/drawing/2014/main" id="{E748E2D6-2D08-745A-99C6-4F4EE2DA0CF7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710089242"/>
              </p:ext>
            </p:extLst>
          </p:nvPr>
        </p:nvGraphicFramePr>
        <p:xfrm>
          <a:off x="6275388" y="2528888"/>
          <a:ext cx="5508625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5D82F4B9-0D62-0C7F-DDA7-A4080D917552}"/>
              </a:ext>
            </a:extLst>
          </p:cNvPr>
          <p:cNvSpPr txBox="1"/>
          <p:nvPr/>
        </p:nvSpPr>
        <p:spPr bwMode="gray">
          <a:xfrm>
            <a:off x="7464152" y="2567506"/>
            <a:ext cx="6480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de-DE" sz="1400" dirty="0">
                <a:solidFill>
                  <a:srgbClr val="003C32"/>
                </a:solidFill>
              </a:rPr>
              <a:t>- 12 %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30E90B6-447D-7104-CD87-9FE0308D9122}"/>
              </a:ext>
            </a:extLst>
          </p:cNvPr>
          <p:cNvSpPr txBox="1"/>
          <p:nvPr/>
        </p:nvSpPr>
        <p:spPr bwMode="gray">
          <a:xfrm>
            <a:off x="8616280" y="3010982"/>
            <a:ext cx="6480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de-DE" sz="1400" dirty="0">
                <a:solidFill>
                  <a:srgbClr val="003C32"/>
                </a:solidFill>
              </a:rPr>
              <a:t>- 10 %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480E363-6478-D8DA-9026-476AD2EA8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35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D73A823-A648-8DAC-FD55-3F1A146561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73A823-A648-8DAC-FD55-3F1A14656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2790DE-F3E3-A636-11E9-F911B9989B5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GB" dirty="0"/>
              <a:t>Our Journey to Net Zero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3DC2-DA8A-C702-5F19-BF75D3C38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GB" dirty="0"/>
              <a:t>Share of emissions by source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C0AB2-FECA-1FC2-F8C2-7F41E4B74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US" dirty="0"/>
              <a:t>6,937 t </a:t>
            </a:r>
            <a:r>
              <a:rPr lang="en-US" dirty="0" err="1"/>
              <a:t>CO₂e</a:t>
            </a:r>
            <a:r>
              <a:rPr lang="en-US" dirty="0"/>
              <a:t> under Scope 1 and 2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6AC778-0314-3EA8-15AF-AAD58F49E0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5663952" y="1952836"/>
            <a:ext cx="6120068" cy="4387996"/>
          </a:xfrm>
        </p:spPr>
        <p:txBody>
          <a:bodyPr/>
          <a:lstStyle/>
          <a:p>
            <a:pPr marR="0"/>
            <a:r>
              <a:rPr lang="en-US" dirty="0"/>
              <a:t>Strategic Context – Path to Net Zero by 2030</a:t>
            </a:r>
          </a:p>
          <a:p>
            <a:pPr marL="0" lvl="2" indent="0">
              <a:buNone/>
            </a:pPr>
            <a:r>
              <a:rPr lang="en-US" dirty="0"/>
              <a:t>According to the Science Based Targets initiative (SBTi), achieving Net Zero requires:</a:t>
            </a:r>
          </a:p>
          <a:p>
            <a:pPr lvl="2"/>
            <a:r>
              <a:rPr lang="en-US" dirty="0"/>
              <a:t>A 90% absolute reduction in Scope 1+2 emissions</a:t>
            </a:r>
          </a:p>
          <a:p>
            <a:pPr lvl="2"/>
            <a:r>
              <a:rPr lang="en-US" dirty="0"/>
              <a:t>Only 5–10% residual emissions may remain by 2030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These residuals must be neutralized through high-quality carbon removal certificates</a:t>
            </a:r>
          </a:p>
          <a:p>
            <a:pPr marL="0" lvl="2" indent="0">
              <a:buNone/>
            </a:pPr>
            <a:r>
              <a:rPr lang="en-US" dirty="0"/>
              <a:t>Implications for ista</a:t>
            </a:r>
          </a:p>
          <a:p>
            <a:pPr lvl="2"/>
            <a:r>
              <a:rPr lang="en-US" dirty="0"/>
              <a:t>The car fleet accounts for the vast majority of our emissions and is thus the most critical lever for decarbonization</a:t>
            </a:r>
          </a:p>
          <a:p>
            <a:pPr lvl="2"/>
            <a:r>
              <a:rPr lang="en-US" dirty="0"/>
              <a:t>Heating systems and electricity use contribute far less but must still be addressed through efficiency and sourcing</a:t>
            </a:r>
          </a:p>
          <a:p>
            <a:pPr lvl="2"/>
            <a:r>
              <a:rPr lang="en-US" dirty="0"/>
              <a:t>A clear, country-specific transformation plan is essential to meet SBTi criteria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07181D-5786-B454-F0FE-ED126FA928D9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DBA8E118-B212-437B-9376-0680851347C3}" type="datetime1">
              <a:rPr lang="de-DE" smtClean="0"/>
              <a:t>13.06.2025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266D7E-4961-088F-E200-C3757B9A63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US"/>
              <a:t>Dr. Philipp-Daniel Fischer | Sustainability Manager | Tribe Procure to Pay</a:t>
            </a:r>
            <a:endParaRPr lang="en-GB" dirty="0"/>
          </a:p>
        </p:txBody>
      </p:sp>
      <p:graphicFrame>
        <p:nvGraphicFramePr>
          <p:cNvPr id="14" name="Diagrammplatzhalter 35">
            <a:extLst>
              <a:ext uri="{FF2B5EF4-FFF2-40B4-BE49-F238E27FC236}">
                <a16:creationId xmlns:a16="http://schemas.microsoft.com/office/drawing/2014/main" id="{3A16FCCA-7BB1-85E6-62F5-4E42C774ED41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50043326"/>
              </p:ext>
            </p:extLst>
          </p:nvPr>
        </p:nvGraphicFramePr>
        <p:xfrm>
          <a:off x="407988" y="2528888"/>
          <a:ext cx="5507037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344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319E-8C26-8139-20A6-3BB202557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8C10F97B-2120-D797-1835-DD69C158F0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10F97B-2120-D797-1835-DD69C158F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7079A6-CF99-83B4-E936-9B3FD680B4A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404664"/>
            <a:ext cx="11376000" cy="383567"/>
          </a:xfrm>
        </p:spPr>
        <p:txBody>
          <a:bodyPr vert="horz"/>
          <a:lstStyle/>
          <a:p>
            <a:r>
              <a:rPr lang="en-US" dirty="0"/>
              <a:t>Development of Company Car Emissions (2023–2024)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A8D76A-C4AD-E03D-5A53-C39E46346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01705" y="1844824"/>
            <a:ext cx="5831925" cy="4391470"/>
          </a:xfrm>
        </p:spPr>
        <p:txBody>
          <a:bodyPr/>
          <a:lstStyle/>
          <a:p>
            <a:pPr marL="0" lvl="2" indent="0" defTabSz="715963" fontAlgn="ctr">
              <a:spcBef>
                <a:spcPts val="1000"/>
              </a:spcBef>
              <a:buNone/>
            </a:pPr>
            <a:r>
              <a:rPr lang="en-US" dirty="0">
                <a:latin typeface="+mj-lt"/>
              </a:rPr>
              <a:t>Detailed view of our company car fleet </a:t>
            </a:r>
            <a:endParaRPr lang="de-DE" dirty="0">
              <a:latin typeface="+mj-lt"/>
            </a:endParaRPr>
          </a:p>
          <a:p>
            <a:pPr lvl="2" fontAlgn="ctr"/>
            <a:r>
              <a:rPr lang="de-DE" b="1" dirty="0"/>
              <a:t>Total </a:t>
            </a:r>
            <a:r>
              <a:rPr lang="de-DE" b="1" dirty="0" err="1"/>
              <a:t>fleet</a:t>
            </a:r>
            <a:r>
              <a:rPr lang="de-DE" b="1" dirty="0"/>
              <a:t> </a:t>
            </a:r>
            <a:r>
              <a:rPr lang="de-DE" b="1" dirty="0" err="1"/>
              <a:t>emissions</a:t>
            </a:r>
            <a:r>
              <a:rPr lang="de-DE" b="1" dirty="0"/>
              <a:t> </a:t>
            </a:r>
            <a:r>
              <a:rPr lang="de-DE" dirty="0" err="1"/>
              <a:t>decreased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−10.5%</a:t>
            </a:r>
          </a:p>
          <a:p>
            <a:pPr lvl="2" fontAlgn="ctr"/>
            <a:r>
              <a:rPr lang="de-DE" b="1" dirty="0"/>
              <a:t>France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largest</a:t>
            </a:r>
            <a:r>
              <a:rPr lang="de-DE" dirty="0"/>
              <a:t> </a:t>
            </a:r>
            <a:r>
              <a:rPr lang="de-DE" dirty="0" err="1"/>
              <a:t>emitter</a:t>
            </a:r>
            <a:r>
              <a:rPr lang="de-DE" dirty="0"/>
              <a:t>,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moderate </a:t>
            </a:r>
            <a:r>
              <a:rPr lang="de-DE" dirty="0" err="1"/>
              <a:t>reduction</a:t>
            </a:r>
            <a:r>
              <a:rPr lang="de-DE" dirty="0"/>
              <a:t> (−5.3%)</a:t>
            </a:r>
          </a:p>
          <a:p>
            <a:pPr lvl="2" fontAlgn="ctr"/>
            <a:r>
              <a:rPr lang="de-DE" b="1" dirty="0"/>
              <a:t>Germany</a:t>
            </a:r>
            <a:r>
              <a:rPr lang="de-DE" dirty="0"/>
              <a:t> </a:t>
            </a:r>
            <a:r>
              <a:rPr lang="de-DE" dirty="0" err="1"/>
              <a:t>showed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absolute </a:t>
            </a:r>
            <a:r>
              <a:rPr lang="de-DE" dirty="0" err="1"/>
              <a:t>reduction</a:t>
            </a:r>
            <a:r>
              <a:rPr lang="de-DE" dirty="0"/>
              <a:t> (−290 t </a:t>
            </a:r>
            <a:r>
              <a:rPr lang="de-DE" dirty="0" err="1"/>
              <a:t>CO₂e</a:t>
            </a:r>
            <a:r>
              <a:rPr lang="de-DE" dirty="0"/>
              <a:t>)</a:t>
            </a:r>
          </a:p>
          <a:p>
            <a:pPr lvl="2" fontAlgn="ctr"/>
            <a:r>
              <a:rPr lang="de-DE" b="1" dirty="0"/>
              <a:t>Spain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Incatema</a:t>
            </a:r>
            <a:r>
              <a:rPr lang="de-DE" dirty="0"/>
              <a:t> down </a:t>
            </a:r>
            <a:r>
              <a:rPr lang="de-DE" dirty="0" err="1"/>
              <a:t>by</a:t>
            </a:r>
            <a:r>
              <a:rPr lang="de-DE" dirty="0"/>
              <a:t> −13.7%, but ista Spain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+8.9%</a:t>
            </a:r>
          </a:p>
          <a:p>
            <a:pPr lvl="2" fontAlgn="ctr"/>
            <a:r>
              <a:rPr lang="de-DE" b="1" dirty="0" err="1"/>
              <a:t>Poland</a:t>
            </a:r>
            <a:r>
              <a:rPr lang="de-DE" dirty="0"/>
              <a:t> and </a:t>
            </a:r>
            <a:r>
              <a:rPr lang="de-DE" b="1" dirty="0" err="1"/>
              <a:t>Belgium</a:t>
            </a:r>
            <a:r>
              <a:rPr lang="de-DE" dirty="0"/>
              <a:t> </a:t>
            </a:r>
            <a:r>
              <a:rPr lang="de-DE" dirty="0" err="1"/>
              <a:t>recorded</a:t>
            </a:r>
            <a:r>
              <a:rPr lang="de-DE" dirty="0"/>
              <a:t> double-digit </a:t>
            </a:r>
            <a:r>
              <a:rPr lang="de-DE" dirty="0" err="1"/>
              <a:t>reductions</a:t>
            </a:r>
            <a:r>
              <a:rPr lang="de-DE" dirty="0"/>
              <a:t>, </a:t>
            </a:r>
            <a:r>
              <a:rPr lang="de-DE" dirty="0" err="1"/>
              <a:t>albeit</a:t>
            </a:r>
            <a:r>
              <a:rPr lang="de-DE" dirty="0"/>
              <a:t> at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levels</a:t>
            </a:r>
            <a:endParaRPr lang="de-DE" dirty="0"/>
          </a:p>
          <a:p>
            <a:pPr lvl="2" fontAlgn="ctr"/>
            <a:r>
              <a:rPr lang="de-DE" b="1" dirty="0" err="1"/>
              <a:t>Denmark</a:t>
            </a:r>
            <a:r>
              <a:rPr lang="de-DE" dirty="0"/>
              <a:t> and </a:t>
            </a:r>
            <a:r>
              <a:rPr lang="de-DE" b="1" dirty="0" err="1"/>
              <a:t>Netherlands</a:t>
            </a:r>
            <a:r>
              <a:rPr lang="de-DE" dirty="0"/>
              <a:t> </a:t>
            </a:r>
            <a:r>
              <a:rPr lang="de-DE" dirty="0" err="1"/>
              <a:t>showed</a:t>
            </a:r>
            <a:r>
              <a:rPr lang="de-DE" dirty="0"/>
              <a:t> strong </a:t>
            </a:r>
            <a:r>
              <a:rPr lang="de-DE" dirty="0" err="1"/>
              <a:t>progress</a:t>
            </a:r>
            <a:r>
              <a:rPr lang="de-DE" dirty="0"/>
              <a:t> (−24% and −18%, </a:t>
            </a:r>
            <a:r>
              <a:rPr lang="de-DE" dirty="0" err="1"/>
              <a:t>respectively</a:t>
            </a:r>
            <a:r>
              <a:rPr lang="de-DE" dirty="0"/>
              <a:t>)</a:t>
            </a:r>
          </a:p>
          <a:p>
            <a:pPr lvl="2" fontAlgn="ctr"/>
            <a:r>
              <a:rPr lang="de-DE" b="1" dirty="0"/>
              <a:t>UAE</a:t>
            </a:r>
            <a:r>
              <a:rPr lang="de-DE" dirty="0"/>
              <a:t> and </a:t>
            </a:r>
            <a:r>
              <a:rPr lang="de-DE" b="1" dirty="0"/>
              <a:t>Czech </a:t>
            </a:r>
            <a:r>
              <a:rPr lang="de-DE" b="1" dirty="0" err="1"/>
              <a:t>Republic</a:t>
            </a:r>
            <a:r>
              <a:rPr lang="de-DE" b="1" dirty="0"/>
              <a:t> </a:t>
            </a:r>
            <a:r>
              <a:rPr lang="de-DE" dirty="0" err="1"/>
              <a:t>saw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increases</a:t>
            </a:r>
            <a:r>
              <a:rPr lang="de-DE" dirty="0"/>
              <a:t> </a:t>
            </a:r>
          </a:p>
          <a:p>
            <a:pPr lvl="2" fontAlgn="ctr"/>
            <a:r>
              <a:rPr lang="de-DE" b="1" dirty="0" err="1"/>
              <a:t>Norway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fully </a:t>
            </a:r>
            <a:r>
              <a:rPr lang="de-DE" dirty="0" err="1"/>
              <a:t>transitioned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fleet</a:t>
            </a:r>
            <a:r>
              <a:rPr lang="de-DE" dirty="0"/>
              <a:t> (0 t </a:t>
            </a:r>
            <a:r>
              <a:rPr lang="de-DE" dirty="0" err="1"/>
              <a:t>CO₂e</a:t>
            </a:r>
            <a:r>
              <a:rPr lang="de-DE" dirty="0"/>
              <a:t>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9C59E5-DC1E-FF66-A2DD-1659E0FB481A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DA4F7A6E-9A74-4182-93D0-8ABEEEF68306}" type="datetime1">
              <a:rPr lang="de-DE" smtClean="0"/>
              <a:t>13.06.2025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2FFF5D-40CA-8CDA-95BF-A9F7E00F22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US"/>
              <a:t>Dr. Philipp-Daniel Fischer | Sustainability Manager | Tribe Procure to Pay</a:t>
            </a:r>
            <a:endParaRPr lang="en-GB" dirty="0"/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6ED7C795-E1F8-0AEA-E3D4-B2104D718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91682"/>
              </p:ext>
            </p:extLst>
          </p:nvPr>
        </p:nvGraphicFramePr>
        <p:xfrm>
          <a:off x="6401120" y="892769"/>
          <a:ext cx="52578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257735" imgH="5343511" progId="Excel.Sheet.12">
                  <p:embed/>
                </p:oleObj>
              </mc:Choice>
              <mc:Fallback>
                <p:oleObj name="Worksheet" r:id="rId5" imgW="5257735" imgH="5343511" progId="Excel.Sheet.12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6ED7C795-E1F8-0AEA-E3D4-B2104D718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1120" y="892769"/>
                        <a:ext cx="5257800" cy="534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05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5076-FC0E-8A09-EE50-307E7AF8E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795B0-9A2B-8BD1-134F-4EF8009B7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D94B-321B-7634-9C28-4E1BBC505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1199" y="3681028"/>
            <a:ext cx="8532000" cy="971163"/>
          </a:xfrm>
        </p:spPr>
        <p:txBody>
          <a:bodyPr/>
          <a:lstStyle/>
          <a:p>
            <a:r>
              <a:rPr lang="de-DE" dirty="0" err="1"/>
              <a:t>Workforce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en-GB" dirty="0"/>
          </a:p>
          <a:p>
            <a:pPr lvl="1"/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3312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9517-6032-9E36-1A43-AFEC4513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11376000" cy="383567"/>
          </a:xfrm>
        </p:spPr>
        <p:txBody>
          <a:bodyPr/>
          <a:lstStyle/>
          <a:p>
            <a:r>
              <a:rPr lang="de-DE" dirty="0" err="1"/>
              <a:t>Workforce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46918-DB44-F073-DA5E-4AECAFDB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9A28-5333-4537-BEB8-18FF51311B3F}" type="datetime1">
              <a:rPr lang="de-DE" smtClean="0"/>
              <a:t>13.06.2025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CB535-5222-8109-0F88-1F4A47C1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Philipp-Daniel Fischer | Sustainability Manager | Tribe Procure to Pay</a:t>
            </a:r>
            <a:endParaRPr lang="en-GB" dirty="0"/>
          </a:p>
        </p:txBody>
      </p:sp>
      <p:sp>
        <p:nvSpPr>
          <p:cNvPr id="7" name="Rechteckige Legende 6">
            <a:extLst>
              <a:ext uri="{FF2B5EF4-FFF2-40B4-BE49-F238E27FC236}">
                <a16:creationId xmlns:a16="http://schemas.microsoft.com/office/drawing/2014/main" id="{A25AB784-3201-4CDB-7608-60A69B052D7A}"/>
              </a:ext>
            </a:extLst>
          </p:cNvPr>
          <p:cNvSpPr/>
          <p:nvPr/>
        </p:nvSpPr>
        <p:spPr bwMode="gray">
          <a:xfrm>
            <a:off x="8220074" y="1952836"/>
            <a:ext cx="3564000" cy="1872000"/>
          </a:xfrm>
          <a:prstGeom prst="wedgeRectCallout">
            <a:avLst>
              <a:gd name="adj1" fmla="val -37141"/>
              <a:gd name="adj2" fmla="val 673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Our workforce remained stable in 2024 with a total of 6,629 employees, showing only a slight increase compared to 2023. The average employee age rose to 40.6 years, reflecting a gradual aging trend in the organization.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1B00C6-FD71-F586-B4E2-7F712532E52F}"/>
              </a:ext>
            </a:extLst>
          </p:cNvPr>
          <p:cNvSpPr txBox="1"/>
          <p:nvPr/>
        </p:nvSpPr>
        <p:spPr>
          <a:xfrm>
            <a:off x="407368" y="1163874"/>
            <a:ext cx="6840760" cy="417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b="1" dirty="0"/>
              <a:t>Staffing and Age Structure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Headcount stable at 6,629 employees (previous year: 6,607)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Average age increased slightly to 40.6 years (2023: 40.0)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b="1" dirty="0"/>
              <a:t>Employment Types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Share of full-time permanent employees remains consistently high (~90%)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b="1" dirty="0"/>
              <a:t>Turnover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Turnover rate stable at 11.9%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Number of new hires at 814, slightly down from 1,080 in 2023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b="1" dirty="0"/>
              <a:t>Gender Distribution </a:t>
            </a:r>
            <a:r>
              <a:rPr lang="en-US" sz="1600" dirty="0"/>
              <a:t>(Full-Time, Permanent)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Gender distribution remains nearly balanced (52% male / 48% female)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</a:pPr>
            <a:r>
              <a:rPr lang="en-US" sz="1600" b="1" dirty="0"/>
              <a:t>Accident Rate</a:t>
            </a:r>
          </a:p>
          <a:p>
            <a:pPr defTabSz="717550">
              <a:lnSpc>
                <a:spcPct val="110000"/>
              </a:lnSpc>
              <a:spcBef>
                <a:spcPts val="400"/>
              </a:spcBef>
              <a:buClr>
                <a:schemeClr val="accent3"/>
              </a:buClr>
              <a:buFont typeface="TheSans for Ista SmLt" panose="020B0604020202020204" pitchFamily="34" charset="0"/>
              <a:buChar char="•"/>
            </a:pPr>
            <a:r>
              <a:rPr lang="en-US" sz="1600" dirty="0"/>
              <a:t> Slight improvement in overall accident frequency (total: 1.09 per 100,000 hours; with lost time: 0.45)</a:t>
            </a:r>
          </a:p>
        </p:txBody>
      </p:sp>
    </p:spTree>
    <p:extLst>
      <p:ext uri="{BB962C8B-B14F-4D97-AF65-F5344CB8AC3E}">
        <p14:creationId xmlns:p14="http://schemas.microsoft.com/office/powerpoint/2010/main" val="203392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sta PPT Master">
  <a:themeElements>
    <a:clrScheme name="ista 2024">
      <a:dk1>
        <a:srgbClr val="00003C"/>
      </a:dk1>
      <a:lt1>
        <a:srgbClr val="FFFFFF"/>
      </a:lt1>
      <a:dk2>
        <a:srgbClr val="00001B"/>
      </a:dk2>
      <a:lt2>
        <a:srgbClr val="F4F7F9"/>
      </a:lt2>
      <a:accent1>
        <a:srgbClr val="00003C"/>
      </a:accent1>
      <a:accent2>
        <a:srgbClr val="1BEB83"/>
      </a:accent2>
      <a:accent3>
        <a:srgbClr val="0071FF"/>
      </a:accent3>
      <a:accent4>
        <a:srgbClr val="003C32"/>
      </a:accent4>
      <a:accent5>
        <a:srgbClr val="64748B"/>
      </a:accent5>
      <a:accent6>
        <a:srgbClr val="CBD5E1"/>
      </a:accent6>
      <a:hlink>
        <a:srgbClr val="0071FF"/>
      </a:hlink>
      <a:folHlink>
        <a:srgbClr val="0071FF"/>
      </a:folHlink>
    </a:clrScheme>
    <a:fontScheme name="ista 2024">
      <a:majorFont>
        <a:latin typeface="TheSans for Ista XBd"/>
        <a:ea typeface=""/>
        <a:cs typeface=""/>
      </a:majorFont>
      <a:minorFont>
        <a:latin typeface="TheSans for Ista Sm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t"/>
      <a:lstStyle>
        <a:defPPr marL="180000" indent="-180000" algn="l">
          <a:lnSpc>
            <a:spcPct val="110000"/>
          </a:lnSpc>
          <a:spcBef>
            <a:spcPts val="400"/>
          </a:spcBef>
          <a:buFont typeface="TheSans for Ista SmLt" panose="020B0604020202020204" pitchFamily="34" charset="0"/>
          <a:buChar char="•"/>
          <a:defRPr sz="16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400"/>
          </a:spcBef>
          <a:buClr>
            <a:schemeClr val="accent2"/>
          </a:buClr>
          <a:buFont typeface="TheSans for Ista SmLt" panose="020B0604020202020204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E43E0C"/>
    </a:custClr>
    <a:custClr>
      <a:srgbClr val="F0AC00"/>
    </a:custClr>
    <a:custClr>
      <a:srgbClr val="15B665"/>
    </a:custClr>
  </a:custClrLst>
  <a:extLst>
    <a:ext uri="{05A4C25C-085E-4340-85A3-A5531E510DB2}">
      <thm15:themeFamily xmlns:thm15="http://schemas.microsoft.com/office/thememl/2012/main" name="Präsentation2" id="{EAC7E897-8ABD-4846-88C1-5D7874AC6F61}" vid="{655689DB-1693-D641-B1FE-2CA5261B67FC}"/>
    </a:ext>
  </a:extLst>
</a:theme>
</file>

<file path=ppt/theme/theme2.xml><?xml version="1.0" encoding="utf-8"?>
<a:theme xmlns:a="http://schemas.openxmlformats.org/drawingml/2006/main" name="Office Theme">
  <a:themeElements>
    <a:clrScheme name="ista 2024">
      <a:dk1>
        <a:srgbClr val="00003C"/>
      </a:dk1>
      <a:lt1>
        <a:srgbClr val="FFFFFF"/>
      </a:lt1>
      <a:dk2>
        <a:srgbClr val="00001B"/>
      </a:dk2>
      <a:lt2>
        <a:srgbClr val="F4F7F9"/>
      </a:lt2>
      <a:accent1>
        <a:srgbClr val="00003C"/>
      </a:accent1>
      <a:accent2>
        <a:srgbClr val="0071FF"/>
      </a:accent2>
      <a:accent3>
        <a:srgbClr val="003C32"/>
      </a:accent3>
      <a:accent4>
        <a:srgbClr val="1BEB83"/>
      </a:accent4>
      <a:accent5>
        <a:srgbClr val="A9B4C0"/>
      </a:accent5>
      <a:accent6>
        <a:srgbClr val="D9E0E8"/>
      </a:accent6>
      <a:hlink>
        <a:srgbClr val="0071FF"/>
      </a:hlink>
      <a:folHlink>
        <a:srgbClr val="0071FF"/>
      </a:folHlink>
    </a:clrScheme>
    <a:fontScheme name="ista 2024">
      <a:majorFont>
        <a:latin typeface="TheSans for Ista XBd"/>
        <a:ea typeface=""/>
        <a:cs typeface=""/>
      </a:majorFont>
      <a:minorFont>
        <a:latin typeface="TheSans for Ista Sm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ista 2024">
      <a:dk1>
        <a:srgbClr val="00003C"/>
      </a:dk1>
      <a:lt1>
        <a:srgbClr val="FFFFFF"/>
      </a:lt1>
      <a:dk2>
        <a:srgbClr val="00001B"/>
      </a:dk2>
      <a:lt2>
        <a:srgbClr val="F4F7F9"/>
      </a:lt2>
      <a:accent1>
        <a:srgbClr val="00003C"/>
      </a:accent1>
      <a:accent2>
        <a:srgbClr val="0071FF"/>
      </a:accent2>
      <a:accent3>
        <a:srgbClr val="003C32"/>
      </a:accent3>
      <a:accent4>
        <a:srgbClr val="1BEB83"/>
      </a:accent4>
      <a:accent5>
        <a:srgbClr val="A9B4C0"/>
      </a:accent5>
      <a:accent6>
        <a:srgbClr val="D9E0E8"/>
      </a:accent6>
      <a:hlink>
        <a:srgbClr val="0071FF"/>
      </a:hlink>
      <a:folHlink>
        <a:srgbClr val="0071FF"/>
      </a:folHlink>
    </a:clrScheme>
    <a:fontScheme name="ista 2024">
      <a:majorFont>
        <a:latin typeface="TheSans for Ista XBd"/>
        <a:ea typeface=""/>
        <a:cs typeface=""/>
      </a:majorFont>
      <a:minorFont>
        <a:latin typeface="TheSans for Ista Sm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4342fd-6d4d-44b9-aacf-d62bec0def60" xsi:nil="true"/>
    <lcf76f155ced4ddcb4097134ff3c332f xmlns="c5208084-109f-4c7b-b1ae-1b688264333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11AB47AD1B4CB036DAC92937DF2D" ma:contentTypeVersion="14" ma:contentTypeDescription="Ein neues Dokument erstellen." ma:contentTypeScope="" ma:versionID="6145a3bbf6f2c686ca7bbc9559efc415">
  <xsd:schema xmlns:xsd="http://www.w3.org/2001/XMLSchema" xmlns:xs="http://www.w3.org/2001/XMLSchema" xmlns:p="http://schemas.microsoft.com/office/2006/metadata/properties" xmlns:ns2="c5208084-109f-4c7b-b1ae-1b688264333a" xmlns:ns3="754342fd-6d4d-44b9-aacf-d62bec0def60" targetNamespace="http://schemas.microsoft.com/office/2006/metadata/properties" ma:root="true" ma:fieldsID="d25ba241d38675581533a4a92a4eca5d" ns2:_="" ns3:_="">
    <xsd:import namespace="c5208084-109f-4c7b-b1ae-1b688264333a"/>
    <xsd:import namespace="754342fd-6d4d-44b9-aacf-d62bec0de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08084-109f-4c7b-b1ae-1b6882643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1ef7e691-fab4-43b4-8868-49f9d41eb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342fd-6d4d-44b9-aacf-d62bec0def6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68dc146-b29e-4e19-8cf7-a70eae924c1d}" ma:internalName="TaxCatchAll" ma:showField="CatchAllData" ma:web="754342fd-6d4d-44b9-aacf-d62bec0de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5E50-10A1-442A-9AB2-E52EFED260B8}">
  <ds:schemaRefs>
    <ds:schemaRef ds:uri="http://schemas.microsoft.com/office/2006/metadata/properties"/>
    <ds:schemaRef ds:uri="http://schemas.microsoft.com/office/infopath/2007/PartnerControls"/>
    <ds:schemaRef ds:uri="754342fd-6d4d-44b9-aacf-d62bec0def60"/>
    <ds:schemaRef ds:uri="c5208084-109f-4c7b-b1ae-1b688264333a"/>
  </ds:schemaRefs>
</ds:datastoreItem>
</file>

<file path=customXml/itemProps2.xml><?xml version="1.0" encoding="utf-8"?>
<ds:datastoreItem xmlns:ds="http://schemas.openxmlformats.org/officeDocument/2006/customXml" ds:itemID="{E9196A74-E15A-446B-97F6-E987D72ED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08084-109f-4c7b-b1ae-1b688264333a"/>
    <ds:schemaRef ds:uri="754342fd-6d4d-44b9-aacf-d62bec0de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9C35BC-6D9B-463E-BD46-27AE6C734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24_Rebranded PowerPoint Master_updated</Template>
  <TotalTime>0</TotalTime>
  <Words>796</Words>
  <Application>Microsoft Office PowerPoint</Application>
  <PresentationFormat>Breitbild</PresentationFormat>
  <Paragraphs>106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TheSans for Ista XBd</vt:lpstr>
      <vt:lpstr>TheSans for Ista SmLt</vt:lpstr>
      <vt:lpstr>ista PPT Master</vt:lpstr>
      <vt:lpstr>think-cell Folie</vt:lpstr>
      <vt:lpstr>Worksheet</vt:lpstr>
      <vt:lpstr>PowerPoint-Präsentation</vt:lpstr>
      <vt:lpstr>Sustainability Performance</vt:lpstr>
      <vt:lpstr>Highlights and Lowlights</vt:lpstr>
      <vt:lpstr>PowerPoint-Präsentation</vt:lpstr>
      <vt:lpstr>Our Journey to Net Zero</vt:lpstr>
      <vt:lpstr>Our Journey to Net Zero (2)</vt:lpstr>
      <vt:lpstr>Development of Company Car Emissions (2023–2024)</vt:lpstr>
      <vt:lpstr>PowerPoint-Präsentation</vt:lpstr>
      <vt:lpstr>Workforce Metrics</vt:lpstr>
      <vt:lpstr>To achieve our Net Zero target by 2030, we must act with focus and speed. The current data clearly shows where our greatest levers lie — particularly in decarbonizing our fleet and consistently switching to renewable energy across all operations</vt:lpstr>
      <vt:lpstr>PowerPoint-Präsentation</vt:lpstr>
    </vt:vector>
  </TitlesOfParts>
  <Manager>Name Surname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Fischer, Philipp-Daniel</dc:creator>
  <dc:description>PowerPoint template optimised for Windows Office version 2016 and Office 365</dc:description>
  <cp:lastModifiedBy>Fischer, Philipp-Daniel</cp:lastModifiedBy>
  <cp:revision>1</cp:revision>
  <dcterms:created xsi:type="dcterms:W3CDTF">2025-06-10T13:41:29Z</dcterms:created>
  <dcterms:modified xsi:type="dcterms:W3CDTF">2025-06-13T06:45:16Z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0x010100790211AB47AD1B4CB036DAC92937DF2D</vt:lpwstr>
  </property>
  <property fmtid="{D5CDD505-2E9C-101B-9397-08002B2CF9AE}" pid="3" name="MediaServiceImageTags">
    <vt:lpwstr/>
  </property>
</Properties>
</file>